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slides/slide422.xml" ContentType="application/vnd.openxmlformats-officedocument.presentationml.slide+xml"/>
  <Override PartName="/ppt/slides/slide423.xml" ContentType="application/vnd.openxmlformats-officedocument.presentationml.slide+xml"/>
  <Override PartName="/ppt/slides/slide424.xml" ContentType="application/vnd.openxmlformats-officedocument.presentationml.slide+xml"/>
  <Override PartName="/ppt/slides/slide425.xml" ContentType="application/vnd.openxmlformats-officedocument.presentationml.slide+xml"/>
  <Override PartName="/ppt/slides/slide426.xml" ContentType="application/vnd.openxmlformats-officedocument.presentationml.slide+xml"/>
  <Override PartName="/ppt/slides/slide427.xml" ContentType="application/vnd.openxmlformats-officedocument.presentationml.slide+xml"/>
  <Override PartName="/ppt/slides/slide428.xml" ContentType="application/vnd.openxmlformats-officedocument.presentationml.slide+xml"/>
  <Override PartName="/ppt/slides/slide429.xml" ContentType="application/vnd.openxmlformats-officedocument.presentationml.slide+xml"/>
  <Override PartName="/ppt/slides/slide430.xml" ContentType="application/vnd.openxmlformats-officedocument.presentationml.slide+xml"/>
  <Override PartName="/ppt/slides/slide431.xml" ContentType="application/vnd.openxmlformats-officedocument.presentationml.slide+xml"/>
  <Override PartName="/ppt/slides/slide432.xml" ContentType="application/vnd.openxmlformats-officedocument.presentationml.slide+xml"/>
  <Override PartName="/ppt/slides/slide433.xml" ContentType="application/vnd.openxmlformats-officedocument.presentationml.slide+xml"/>
  <Override PartName="/ppt/slides/slide434.xml" ContentType="application/vnd.openxmlformats-officedocument.presentationml.slide+xml"/>
  <Override PartName="/ppt/slides/slide435.xml" ContentType="application/vnd.openxmlformats-officedocument.presentationml.slide+xml"/>
  <Override PartName="/ppt/slides/slide436.xml" ContentType="application/vnd.openxmlformats-officedocument.presentationml.slide+xml"/>
  <Override PartName="/ppt/slides/slide437.xml" ContentType="application/vnd.openxmlformats-officedocument.presentationml.slide+xml"/>
  <Override PartName="/ppt/slides/slide438.xml" ContentType="application/vnd.openxmlformats-officedocument.presentationml.slide+xml"/>
  <Override PartName="/ppt/slides/slide439.xml" ContentType="application/vnd.openxmlformats-officedocument.presentationml.slide+xml"/>
  <Override PartName="/ppt/slides/slide440.xml" ContentType="application/vnd.openxmlformats-officedocument.presentationml.slide+xml"/>
  <Override PartName="/ppt/slides/slide441.xml" ContentType="application/vnd.openxmlformats-officedocument.presentationml.slide+xml"/>
  <Override PartName="/ppt/slides/slide442.xml" ContentType="application/vnd.openxmlformats-officedocument.presentationml.slide+xml"/>
  <Override PartName="/ppt/slides/slide443.xml" ContentType="application/vnd.openxmlformats-officedocument.presentationml.slide+xml"/>
  <Override PartName="/ppt/slides/slide444.xml" ContentType="application/vnd.openxmlformats-officedocument.presentationml.slide+xml"/>
  <Override PartName="/ppt/slides/slide445.xml" ContentType="application/vnd.openxmlformats-officedocument.presentationml.slide+xml"/>
  <Override PartName="/ppt/slides/slide446.xml" ContentType="application/vnd.openxmlformats-officedocument.presentationml.slide+xml"/>
  <Override PartName="/ppt/slides/slide447.xml" ContentType="application/vnd.openxmlformats-officedocument.presentationml.slide+xml"/>
  <Override PartName="/ppt/slides/slide448.xml" ContentType="application/vnd.openxmlformats-officedocument.presentationml.slide+xml"/>
  <Override PartName="/ppt/slides/slide449.xml" ContentType="application/vnd.openxmlformats-officedocument.presentationml.slide+xml"/>
  <Override PartName="/ppt/slides/slide450.xml" ContentType="application/vnd.openxmlformats-officedocument.presentationml.slide+xml"/>
  <Override PartName="/ppt/slides/slide451.xml" ContentType="application/vnd.openxmlformats-officedocument.presentationml.slide+xml"/>
  <Override PartName="/ppt/slides/slide452.xml" ContentType="application/vnd.openxmlformats-officedocument.presentationml.slide+xml"/>
  <Override PartName="/ppt/slides/slide453.xml" ContentType="application/vnd.openxmlformats-officedocument.presentationml.slide+xml"/>
  <Override PartName="/ppt/slides/slide454.xml" ContentType="application/vnd.openxmlformats-officedocument.presentationml.slide+xml"/>
  <Override PartName="/ppt/slides/slide455.xml" ContentType="application/vnd.openxmlformats-officedocument.presentationml.slide+xml"/>
  <Override PartName="/ppt/slides/slide456.xml" ContentType="application/vnd.openxmlformats-officedocument.presentationml.slide+xml"/>
  <Override PartName="/ppt/slides/slide457.xml" ContentType="application/vnd.openxmlformats-officedocument.presentationml.slide+xml"/>
  <Override PartName="/ppt/slides/slide458.xml" ContentType="application/vnd.openxmlformats-officedocument.presentationml.slide+xml"/>
  <Override PartName="/ppt/slides/slide459.xml" ContentType="application/vnd.openxmlformats-officedocument.presentationml.slide+xml"/>
  <Override PartName="/ppt/slides/slide460.xml" ContentType="application/vnd.openxmlformats-officedocument.presentationml.slide+xml"/>
  <Override PartName="/ppt/slides/slide461.xml" ContentType="application/vnd.openxmlformats-officedocument.presentationml.slide+xml"/>
  <Override PartName="/ppt/slides/slide462.xml" ContentType="application/vnd.openxmlformats-officedocument.presentationml.slide+xml"/>
  <Override PartName="/ppt/slides/slide463.xml" ContentType="application/vnd.openxmlformats-officedocument.presentationml.slide+xml"/>
  <Override PartName="/ppt/slides/slide464.xml" ContentType="application/vnd.openxmlformats-officedocument.presentationml.slide+xml"/>
  <Override PartName="/ppt/slides/slide465.xml" ContentType="application/vnd.openxmlformats-officedocument.presentationml.slide+xml"/>
  <Override PartName="/ppt/slides/slide466.xml" ContentType="application/vnd.openxmlformats-officedocument.presentationml.slide+xml"/>
  <Override PartName="/ppt/slides/slide467.xml" ContentType="application/vnd.openxmlformats-officedocument.presentationml.slide+xml"/>
  <Override PartName="/ppt/slides/slide468.xml" ContentType="application/vnd.openxmlformats-officedocument.presentationml.slide+xml"/>
  <Override PartName="/ppt/slides/slide469.xml" ContentType="application/vnd.openxmlformats-officedocument.presentationml.slide+xml"/>
  <Override PartName="/ppt/slides/slide470.xml" ContentType="application/vnd.openxmlformats-officedocument.presentationml.slide+xml"/>
  <Override PartName="/ppt/slides/slide471.xml" ContentType="application/vnd.openxmlformats-officedocument.presentationml.slide+xml"/>
  <Override PartName="/ppt/slides/slide472.xml" ContentType="application/vnd.openxmlformats-officedocument.presentationml.slide+xml"/>
  <Override PartName="/ppt/slides/slide473.xml" ContentType="application/vnd.openxmlformats-officedocument.presentationml.slide+xml"/>
  <Override PartName="/ppt/slides/slide474.xml" ContentType="application/vnd.openxmlformats-officedocument.presentationml.slide+xml"/>
  <Override PartName="/ppt/slides/slide475.xml" ContentType="application/vnd.openxmlformats-officedocument.presentationml.slide+xml"/>
  <Override PartName="/ppt/slides/slide476.xml" ContentType="application/vnd.openxmlformats-officedocument.presentationml.slide+xml"/>
  <Override PartName="/ppt/slides/slide477.xml" ContentType="application/vnd.openxmlformats-officedocument.presentationml.slide+xml"/>
  <Override PartName="/ppt/slides/slide478.xml" ContentType="application/vnd.openxmlformats-officedocument.presentationml.slide+xml"/>
  <Override PartName="/ppt/slides/slide479.xml" ContentType="application/vnd.openxmlformats-officedocument.presentationml.slide+xml"/>
  <Override PartName="/ppt/slides/slide480.xml" ContentType="application/vnd.openxmlformats-officedocument.presentationml.slide+xml"/>
  <Override PartName="/ppt/slides/slide481.xml" ContentType="application/vnd.openxmlformats-officedocument.presentationml.slide+xml"/>
  <Override PartName="/ppt/slides/slide482.xml" ContentType="application/vnd.openxmlformats-officedocument.presentationml.slide+xml"/>
  <Override PartName="/ppt/slides/slide483.xml" ContentType="application/vnd.openxmlformats-officedocument.presentationml.slide+xml"/>
  <Override PartName="/ppt/slides/slide484.xml" ContentType="application/vnd.openxmlformats-officedocument.presentationml.slide+xml"/>
  <Override PartName="/ppt/slides/slide485.xml" ContentType="application/vnd.openxmlformats-officedocument.presentationml.slide+xml"/>
  <Override PartName="/ppt/slides/slide486.xml" ContentType="application/vnd.openxmlformats-officedocument.presentationml.slide+xml"/>
  <Override PartName="/ppt/slides/slide487.xml" ContentType="application/vnd.openxmlformats-officedocument.presentationml.slide+xml"/>
  <Override PartName="/ppt/slides/slide488.xml" ContentType="application/vnd.openxmlformats-officedocument.presentationml.slide+xml"/>
  <Override PartName="/ppt/slides/slide489.xml" ContentType="application/vnd.openxmlformats-officedocument.presentationml.slide+xml"/>
  <Override PartName="/ppt/slides/slide490.xml" ContentType="application/vnd.openxmlformats-officedocument.presentationml.slide+xml"/>
  <Override PartName="/ppt/slides/slide491.xml" ContentType="application/vnd.openxmlformats-officedocument.presentationml.slide+xml"/>
  <Override PartName="/ppt/slides/slide492.xml" ContentType="application/vnd.openxmlformats-officedocument.presentationml.slide+xml"/>
  <Override PartName="/ppt/slides/slide493.xml" ContentType="application/vnd.openxmlformats-officedocument.presentationml.slide+xml"/>
  <Override PartName="/ppt/slides/slide494.xml" ContentType="application/vnd.openxmlformats-officedocument.presentationml.slide+xml"/>
  <Override PartName="/ppt/slides/slide495.xml" ContentType="application/vnd.openxmlformats-officedocument.presentationml.slide+xml"/>
  <Override PartName="/ppt/slides/slide496.xml" ContentType="application/vnd.openxmlformats-officedocument.presentationml.slide+xml"/>
  <Override PartName="/ppt/slides/slide497.xml" ContentType="application/vnd.openxmlformats-officedocument.presentationml.slide+xml"/>
  <Override PartName="/ppt/slides/slide498.xml" ContentType="application/vnd.openxmlformats-officedocument.presentationml.slide+xml"/>
  <Override PartName="/ppt/slides/slide499.xml" ContentType="application/vnd.openxmlformats-officedocument.presentationml.slide+xml"/>
  <Override PartName="/ppt/slides/slide500.xml" ContentType="application/vnd.openxmlformats-officedocument.presentationml.slide+xml"/>
  <Override PartName="/ppt/slides/slide501.xml" ContentType="application/vnd.openxmlformats-officedocument.presentationml.slide+xml"/>
  <Override PartName="/ppt/slides/slide502.xml" ContentType="application/vnd.openxmlformats-officedocument.presentationml.slide+xml"/>
  <Override PartName="/ppt/slides/slide503.xml" ContentType="application/vnd.openxmlformats-officedocument.presentationml.slide+xml"/>
  <Override PartName="/ppt/slides/slide504.xml" ContentType="application/vnd.openxmlformats-officedocument.presentationml.slide+xml"/>
  <Override PartName="/ppt/slides/slide505.xml" ContentType="application/vnd.openxmlformats-officedocument.presentationml.slide+xml"/>
  <Override PartName="/ppt/slides/slide506.xml" ContentType="application/vnd.openxmlformats-officedocument.presentationml.slide+xml"/>
  <Override PartName="/ppt/slides/slide507.xml" ContentType="application/vnd.openxmlformats-officedocument.presentationml.slide+xml"/>
  <Override PartName="/ppt/slides/slide508.xml" ContentType="application/vnd.openxmlformats-officedocument.presentationml.slide+xml"/>
  <Override PartName="/ppt/slides/slide509.xml" ContentType="application/vnd.openxmlformats-officedocument.presentationml.slide+xml"/>
  <Override PartName="/ppt/slides/slide510.xml" ContentType="application/vnd.openxmlformats-officedocument.presentationml.slide+xml"/>
  <Override PartName="/ppt/slides/slide511.xml" ContentType="application/vnd.openxmlformats-officedocument.presentationml.slide+xml"/>
  <Override PartName="/ppt/slides/slide512.xml" ContentType="application/vnd.openxmlformats-officedocument.presentationml.slide+xml"/>
  <Override PartName="/ppt/slides/slide513.xml" ContentType="application/vnd.openxmlformats-officedocument.presentationml.slide+xml"/>
  <Override PartName="/ppt/slides/slide514.xml" ContentType="application/vnd.openxmlformats-officedocument.presentationml.slide+xml"/>
  <Override PartName="/ppt/slides/slide515.xml" ContentType="application/vnd.openxmlformats-officedocument.presentationml.slide+xml"/>
  <Override PartName="/ppt/slides/slide516.xml" ContentType="application/vnd.openxmlformats-officedocument.presentationml.slide+xml"/>
  <Override PartName="/ppt/slides/slide517.xml" ContentType="application/vnd.openxmlformats-officedocument.presentationml.slide+xml"/>
  <Override PartName="/ppt/slides/slide518.xml" ContentType="application/vnd.openxmlformats-officedocument.presentationml.slide+xml"/>
  <Override PartName="/ppt/slides/slide519.xml" ContentType="application/vnd.openxmlformats-officedocument.presentationml.slide+xml"/>
  <Override PartName="/ppt/slides/slide520.xml" ContentType="application/vnd.openxmlformats-officedocument.presentationml.slide+xml"/>
  <Override PartName="/ppt/slides/slide521.xml" ContentType="application/vnd.openxmlformats-officedocument.presentationml.slide+xml"/>
  <Override PartName="/ppt/slides/slide522.xml" ContentType="application/vnd.openxmlformats-officedocument.presentationml.slide+xml"/>
  <Override PartName="/ppt/slides/slide523.xml" ContentType="application/vnd.openxmlformats-officedocument.presentationml.slide+xml"/>
  <Override PartName="/ppt/slides/slide524.xml" ContentType="application/vnd.openxmlformats-officedocument.presentationml.slide+xml"/>
  <Override PartName="/ppt/slides/slide525.xml" ContentType="application/vnd.openxmlformats-officedocument.presentationml.slide+xml"/>
  <Override PartName="/ppt/slides/slide526.xml" ContentType="application/vnd.openxmlformats-officedocument.presentationml.slide+xml"/>
  <Override PartName="/ppt/slides/slide527.xml" ContentType="application/vnd.openxmlformats-officedocument.presentationml.slide+xml"/>
  <Override PartName="/ppt/slides/slide528.xml" ContentType="application/vnd.openxmlformats-officedocument.presentationml.slide+xml"/>
  <Override PartName="/ppt/slides/slide529.xml" ContentType="application/vnd.openxmlformats-officedocument.presentationml.slide+xml"/>
  <Override PartName="/ppt/slides/slide530.xml" ContentType="application/vnd.openxmlformats-officedocument.presentationml.slide+xml"/>
  <Override PartName="/ppt/slides/slide531.xml" ContentType="application/vnd.openxmlformats-officedocument.presentationml.slide+xml"/>
  <Override PartName="/ppt/slides/slide532.xml" ContentType="application/vnd.openxmlformats-officedocument.presentationml.slide+xml"/>
  <Override PartName="/ppt/slides/slide533.xml" ContentType="application/vnd.openxmlformats-officedocument.presentationml.slide+xml"/>
  <Override PartName="/ppt/slides/slide534.xml" ContentType="application/vnd.openxmlformats-officedocument.presentationml.slide+xml"/>
  <Override PartName="/ppt/slides/slide535.xml" ContentType="application/vnd.openxmlformats-officedocument.presentationml.slide+xml"/>
  <Override PartName="/ppt/slides/slide536.xml" ContentType="application/vnd.openxmlformats-officedocument.presentationml.slide+xml"/>
  <Override PartName="/ppt/slides/slide537.xml" ContentType="application/vnd.openxmlformats-officedocument.presentationml.slide+xml"/>
  <Override PartName="/ppt/slides/slide538.xml" ContentType="application/vnd.openxmlformats-officedocument.presentationml.slide+xml"/>
  <Override PartName="/ppt/slides/slide539.xml" ContentType="application/vnd.openxmlformats-officedocument.presentationml.slide+xml"/>
  <Override PartName="/ppt/slides/slide540.xml" ContentType="application/vnd.openxmlformats-officedocument.presentationml.slide+xml"/>
  <Override PartName="/ppt/slides/slide541.xml" ContentType="application/vnd.openxmlformats-officedocument.presentationml.slide+xml"/>
  <Override PartName="/ppt/slides/slide542.xml" ContentType="application/vnd.openxmlformats-officedocument.presentationml.slide+xml"/>
  <Override PartName="/ppt/slides/slide543.xml" ContentType="application/vnd.openxmlformats-officedocument.presentationml.slide+xml"/>
  <Override PartName="/ppt/slides/slide544.xml" ContentType="application/vnd.openxmlformats-officedocument.presentationml.slide+xml"/>
  <Override PartName="/ppt/slides/slide545.xml" ContentType="application/vnd.openxmlformats-officedocument.presentationml.slide+xml"/>
  <Override PartName="/ppt/slides/slide546.xml" ContentType="application/vnd.openxmlformats-officedocument.presentationml.slide+xml"/>
  <Override PartName="/ppt/slides/slide547.xml" ContentType="application/vnd.openxmlformats-officedocument.presentationml.slide+xml"/>
  <Override PartName="/ppt/slides/slide548.xml" ContentType="application/vnd.openxmlformats-officedocument.presentationml.slide+xml"/>
  <Override PartName="/ppt/slides/slide549.xml" ContentType="application/vnd.openxmlformats-officedocument.presentationml.slide+xml"/>
  <Override PartName="/ppt/slides/slide550.xml" ContentType="application/vnd.openxmlformats-officedocument.presentationml.slide+xml"/>
  <Override PartName="/ppt/slides/slide551.xml" ContentType="application/vnd.openxmlformats-officedocument.presentationml.slide+xml"/>
  <Override PartName="/ppt/slides/slide552.xml" ContentType="application/vnd.openxmlformats-officedocument.presentationml.slide+xml"/>
  <Override PartName="/ppt/slides/slide553.xml" ContentType="application/vnd.openxmlformats-officedocument.presentationml.slide+xml"/>
  <Override PartName="/ppt/slides/slide554.xml" ContentType="application/vnd.openxmlformats-officedocument.presentationml.slide+xml"/>
  <Override PartName="/ppt/slides/slide555.xml" ContentType="application/vnd.openxmlformats-officedocument.presentationml.slide+xml"/>
  <Override PartName="/ppt/slides/slide556.xml" ContentType="application/vnd.openxmlformats-officedocument.presentationml.slide+xml"/>
  <Override PartName="/ppt/slides/slide557.xml" ContentType="application/vnd.openxmlformats-officedocument.presentationml.slide+xml"/>
  <Override PartName="/ppt/slides/slide558.xml" ContentType="application/vnd.openxmlformats-officedocument.presentationml.slide+xml"/>
  <Override PartName="/ppt/slides/slide559.xml" ContentType="application/vnd.openxmlformats-officedocument.presentationml.slide+xml"/>
  <Override PartName="/ppt/slides/slide560.xml" ContentType="application/vnd.openxmlformats-officedocument.presentationml.slide+xml"/>
  <Override PartName="/ppt/slides/slide561.xml" ContentType="application/vnd.openxmlformats-officedocument.presentationml.slide+xml"/>
  <Override PartName="/ppt/slides/slide562.xml" ContentType="application/vnd.openxmlformats-officedocument.presentationml.slide+xml"/>
  <Override PartName="/ppt/slides/slide563.xml" ContentType="application/vnd.openxmlformats-officedocument.presentationml.slide+xml"/>
  <Override PartName="/ppt/slides/slide564.xml" ContentType="application/vnd.openxmlformats-officedocument.presentationml.slide+xml"/>
  <Override PartName="/ppt/slides/slide565.xml" ContentType="application/vnd.openxmlformats-officedocument.presentationml.slide+xml"/>
  <Override PartName="/ppt/slides/slide566.xml" ContentType="application/vnd.openxmlformats-officedocument.presentationml.slide+xml"/>
  <Override PartName="/ppt/slides/slide567.xml" ContentType="application/vnd.openxmlformats-officedocument.presentationml.slide+xml"/>
  <Override PartName="/ppt/slides/slide568.xml" ContentType="application/vnd.openxmlformats-officedocument.presentationml.slide+xml"/>
  <Override PartName="/ppt/slides/slide569.xml" ContentType="application/vnd.openxmlformats-officedocument.presentationml.slide+xml"/>
  <Override PartName="/ppt/slides/slide570.xml" ContentType="application/vnd.openxmlformats-officedocument.presentationml.slide+xml"/>
  <Override PartName="/ppt/slides/slide571.xml" ContentType="application/vnd.openxmlformats-officedocument.presentationml.slide+xml"/>
  <Override PartName="/ppt/slides/slide572.xml" ContentType="application/vnd.openxmlformats-officedocument.presentationml.slide+xml"/>
  <Override PartName="/ppt/slides/slide573.xml" ContentType="application/vnd.openxmlformats-officedocument.presentationml.slide+xml"/>
  <Override PartName="/ppt/slides/slide574.xml" ContentType="application/vnd.openxmlformats-officedocument.presentationml.slide+xml"/>
  <Override PartName="/ppt/slides/slide575.xml" ContentType="application/vnd.openxmlformats-officedocument.presentationml.slide+xml"/>
  <Override PartName="/ppt/slides/slide576.xml" ContentType="application/vnd.openxmlformats-officedocument.presentationml.slide+xml"/>
  <Override PartName="/ppt/slides/slide577.xml" ContentType="application/vnd.openxmlformats-officedocument.presentationml.slide+xml"/>
  <Override PartName="/ppt/slides/slide578.xml" ContentType="application/vnd.openxmlformats-officedocument.presentationml.slide+xml"/>
  <Override PartName="/ppt/slides/slide579.xml" ContentType="application/vnd.openxmlformats-officedocument.presentationml.slide+xml"/>
  <Override PartName="/ppt/slides/slide580.xml" ContentType="application/vnd.openxmlformats-officedocument.presentationml.slide+xml"/>
  <Override PartName="/ppt/slides/slide581.xml" ContentType="application/vnd.openxmlformats-officedocument.presentationml.slide+xml"/>
  <Override PartName="/ppt/slides/slide582.xml" ContentType="application/vnd.openxmlformats-officedocument.presentationml.slide+xml"/>
  <Override PartName="/ppt/slides/slide583.xml" ContentType="application/vnd.openxmlformats-officedocument.presentationml.slide+xml"/>
  <Override PartName="/ppt/slides/slide584.xml" ContentType="application/vnd.openxmlformats-officedocument.presentationml.slide+xml"/>
  <Override PartName="/ppt/slides/slide585.xml" ContentType="application/vnd.openxmlformats-officedocument.presentationml.slide+xml"/>
  <Override PartName="/ppt/slides/slide586.xml" ContentType="application/vnd.openxmlformats-officedocument.presentationml.slide+xml"/>
  <Override PartName="/ppt/slides/slide587.xml" ContentType="application/vnd.openxmlformats-officedocument.presentationml.slide+xml"/>
  <Override PartName="/ppt/slides/slide588.xml" ContentType="application/vnd.openxmlformats-officedocument.presentationml.slide+xml"/>
  <Override PartName="/ppt/slides/slide589.xml" ContentType="application/vnd.openxmlformats-officedocument.presentationml.slide+xml"/>
  <Override PartName="/ppt/slides/slide590.xml" ContentType="application/vnd.openxmlformats-officedocument.presentationml.slide+xml"/>
  <Override PartName="/ppt/slides/slide591.xml" ContentType="application/vnd.openxmlformats-officedocument.presentationml.slide+xml"/>
  <Override PartName="/ppt/slides/slide592.xml" ContentType="application/vnd.openxmlformats-officedocument.presentationml.slide+xml"/>
  <Override PartName="/ppt/slides/slide593.xml" ContentType="application/vnd.openxmlformats-officedocument.presentationml.slide+xml"/>
  <Override PartName="/ppt/slides/slide594.xml" ContentType="application/vnd.openxmlformats-officedocument.presentationml.slide+xml"/>
  <Override PartName="/ppt/slides/slide595.xml" ContentType="application/vnd.openxmlformats-officedocument.presentationml.slide+xml"/>
  <Override PartName="/ppt/slides/slide596.xml" ContentType="application/vnd.openxmlformats-officedocument.presentationml.slide+xml"/>
  <Override PartName="/ppt/slides/slide597.xml" ContentType="application/vnd.openxmlformats-officedocument.presentationml.slide+xml"/>
  <Override PartName="/ppt/slides/slide598.xml" ContentType="application/vnd.openxmlformats-officedocument.presentationml.slide+xml"/>
  <Override PartName="/ppt/slides/slide599.xml" ContentType="application/vnd.openxmlformats-officedocument.presentationml.slide+xml"/>
  <Override PartName="/ppt/slides/slide600.xml" ContentType="application/vnd.openxmlformats-officedocument.presentationml.slide+xml"/>
  <Override PartName="/ppt/slides/slide601.xml" ContentType="application/vnd.openxmlformats-officedocument.presentationml.slide+xml"/>
  <Override PartName="/ppt/slides/slide602.xml" ContentType="application/vnd.openxmlformats-officedocument.presentationml.slide+xml"/>
  <Override PartName="/ppt/slides/slide603.xml" ContentType="application/vnd.openxmlformats-officedocument.presentationml.slide+xml"/>
  <Override PartName="/ppt/slides/slide604.xml" ContentType="application/vnd.openxmlformats-officedocument.presentationml.slide+xml"/>
  <Override PartName="/ppt/slides/slide605.xml" ContentType="application/vnd.openxmlformats-officedocument.presentationml.slide+xml"/>
  <Override PartName="/ppt/slides/slide606.xml" ContentType="application/vnd.openxmlformats-officedocument.presentationml.slide+xml"/>
  <Override PartName="/ppt/slides/slide607.xml" ContentType="application/vnd.openxmlformats-officedocument.presentationml.slide+xml"/>
  <Override PartName="/ppt/slides/slide608.xml" ContentType="application/vnd.openxmlformats-officedocument.presentationml.slide+xml"/>
  <Override PartName="/ppt/slides/slide609.xml" ContentType="application/vnd.openxmlformats-officedocument.presentationml.slide+xml"/>
  <Override PartName="/ppt/slides/slide610.xml" ContentType="application/vnd.openxmlformats-officedocument.presentationml.slide+xml"/>
  <Override PartName="/ppt/slides/slide611.xml" ContentType="application/vnd.openxmlformats-officedocument.presentationml.slide+xml"/>
  <Override PartName="/ppt/slides/slide612.xml" ContentType="application/vnd.openxmlformats-officedocument.presentationml.slide+xml"/>
  <Override PartName="/ppt/slides/slide613.xml" ContentType="application/vnd.openxmlformats-officedocument.presentationml.slide+xml"/>
  <Override PartName="/ppt/slides/slide614.xml" ContentType="application/vnd.openxmlformats-officedocument.presentationml.slide+xml"/>
  <Override PartName="/ppt/slides/slide615.xml" ContentType="application/vnd.openxmlformats-officedocument.presentationml.slide+xml"/>
  <Override PartName="/ppt/slides/slide616.xml" ContentType="application/vnd.openxmlformats-officedocument.presentationml.slide+xml"/>
  <Override PartName="/ppt/slides/slide617.xml" ContentType="application/vnd.openxmlformats-officedocument.presentationml.slide+xml"/>
  <Override PartName="/ppt/slides/slide618.xml" ContentType="application/vnd.openxmlformats-officedocument.presentationml.slide+xml"/>
  <Override PartName="/ppt/slides/slide619.xml" ContentType="application/vnd.openxmlformats-officedocument.presentationml.slide+xml"/>
  <Override PartName="/ppt/slides/slide620.xml" ContentType="application/vnd.openxmlformats-officedocument.presentationml.slide+xml"/>
  <Override PartName="/ppt/slides/slide621.xml" ContentType="application/vnd.openxmlformats-officedocument.presentationml.slide+xml"/>
  <Override PartName="/ppt/slides/slide622.xml" ContentType="application/vnd.openxmlformats-officedocument.presentationml.slide+xml"/>
  <Override PartName="/ppt/slides/slide623.xml" ContentType="application/vnd.openxmlformats-officedocument.presentationml.slide+xml"/>
  <Override PartName="/ppt/slides/slide624.xml" ContentType="application/vnd.openxmlformats-officedocument.presentationml.slide+xml"/>
  <Override PartName="/ppt/slides/slide625.xml" ContentType="application/vnd.openxmlformats-officedocument.presentationml.slide+xml"/>
  <Override PartName="/ppt/slides/slide626.xml" ContentType="application/vnd.openxmlformats-officedocument.presentationml.slide+xml"/>
  <Override PartName="/ppt/slides/slide627.xml" ContentType="application/vnd.openxmlformats-officedocument.presentationml.slide+xml"/>
  <Override PartName="/ppt/slides/slide628.xml" ContentType="application/vnd.openxmlformats-officedocument.presentationml.slide+xml"/>
  <Override PartName="/ppt/slides/slide629.xml" ContentType="application/vnd.openxmlformats-officedocument.presentationml.slide+xml"/>
  <Override PartName="/ppt/slides/slide630.xml" ContentType="application/vnd.openxmlformats-officedocument.presentationml.slide+xml"/>
  <Override PartName="/ppt/slides/slide631.xml" ContentType="application/vnd.openxmlformats-officedocument.presentationml.slide+xml"/>
  <Override PartName="/ppt/slides/slide632.xml" ContentType="application/vnd.openxmlformats-officedocument.presentationml.slide+xml"/>
  <Override PartName="/ppt/slides/slide633.xml" ContentType="application/vnd.openxmlformats-officedocument.presentationml.slide+xml"/>
  <Override PartName="/ppt/slides/slide634.xml" ContentType="application/vnd.openxmlformats-officedocument.presentationml.slide+xml"/>
  <Override PartName="/ppt/slides/slide635.xml" ContentType="application/vnd.openxmlformats-officedocument.presentationml.slide+xml"/>
  <Override PartName="/ppt/slides/slide636.xml" ContentType="application/vnd.openxmlformats-officedocument.presentationml.slide+xml"/>
  <Override PartName="/ppt/slides/slide6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891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892" r:id="rId80"/>
    <p:sldId id="333" r:id="rId81"/>
    <p:sldId id="334" r:id="rId82"/>
    <p:sldId id="335" r:id="rId83"/>
    <p:sldId id="336" r:id="rId84"/>
    <p:sldId id="337" r:id="rId85"/>
    <p:sldId id="338" r:id="rId86"/>
    <p:sldId id="339" r:id="rId87"/>
    <p:sldId id="893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89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895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  <p:sldId id="495" r:id="rId245"/>
    <p:sldId id="498" r:id="rId246"/>
    <p:sldId id="500" r:id="rId247"/>
    <p:sldId id="501" r:id="rId248"/>
    <p:sldId id="502" r:id="rId249"/>
    <p:sldId id="503" r:id="rId250"/>
    <p:sldId id="504" r:id="rId251"/>
    <p:sldId id="505" r:id="rId252"/>
    <p:sldId id="506" r:id="rId253"/>
    <p:sldId id="507" r:id="rId254"/>
    <p:sldId id="508" r:id="rId255"/>
    <p:sldId id="509" r:id="rId256"/>
    <p:sldId id="510" r:id="rId257"/>
    <p:sldId id="511" r:id="rId258"/>
    <p:sldId id="512" r:id="rId259"/>
    <p:sldId id="513" r:id="rId260"/>
    <p:sldId id="514" r:id="rId261"/>
    <p:sldId id="515" r:id="rId262"/>
    <p:sldId id="516" r:id="rId263"/>
    <p:sldId id="517" r:id="rId264"/>
    <p:sldId id="518" r:id="rId265"/>
    <p:sldId id="519" r:id="rId266"/>
    <p:sldId id="520" r:id="rId267"/>
    <p:sldId id="521" r:id="rId268"/>
    <p:sldId id="522" r:id="rId269"/>
    <p:sldId id="523" r:id="rId270"/>
    <p:sldId id="524" r:id="rId271"/>
    <p:sldId id="525" r:id="rId272"/>
    <p:sldId id="526" r:id="rId273"/>
    <p:sldId id="527" r:id="rId274"/>
    <p:sldId id="528" r:id="rId275"/>
    <p:sldId id="529" r:id="rId276"/>
    <p:sldId id="530" r:id="rId277"/>
    <p:sldId id="531" r:id="rId278"/>
    <p:sldId id="532" r:id="rId279"/>
    <p:sldId id="533" r:id="rId280"/>
    <p:sldId id="534" r:id="rId281"/>
    <p:sldId id="535" r:id="rId282"/>
    <p:sldId id="536" r:id="rId283"/>
    <p:sldId id="537" r:id="rId284"/>
    <p:sldId id="538" r:id="rId285"/>
    <p:sldId id="539" r:id="rId286"/>
    <p:sldId id="540" r:id="rId287"/>
    <p:sldId id="541" r:id="rId288"/>
    <p:sldId id="542" r:id="rId289"/>
    <p:sldId id="543" r:id="rId290"/>
    <p:sldId id="544" r:id="rId291"/>
    <p:sldId id="545" r:id="rId292"/>
    <p:sldId id="546" r:id="rId293"/>
    <p:sldId id="547" r:id="rId294"/>
    <p:sldId id="548" r:id="rId295"/>
    <p:sldId id="549" r:id="rId296"/>
    <p:sldId id="550" r:id="rId297"/>
    <p:sldId id="551" r:id="rId298"/>
    <p:sldId id="552" r:id="rId299"/>
    <p:sldId id="553" r:id="rId300"/>
    <p:sldId id="554" r:id="rId301"/>
    <p:sldId id="555" r:id="rId302"/>
    <p:sldId id="556" r:id="rId303"/>
    <p:sldId id="557" r:id="rId304"/>
    <p:sldId id="558" r:id="rId305"/>
    <p:sldId id="559" r:id="rId306"/>
    <p:sldId id="560" r:id="rId307"/>
    <p:sldId id="561" r:id="rId308"/>
    <p:sldId id="562" r:id="rId309"/>
    <p:sldId id="563" r:id="rId310"/>
    <p:sldId id="564" r:id="rId311"/>
    <p:sldId id="565" r:id="rId312"/>
    <p:sldId id="566" r:id="rId313"/>
    <p:sldId id="567" r:id="rId314"/>
    <p:sldId id="568" r:id="rId315"/>
    <p:sldId id="569" r:id="rId316"/>
    <p:sldId id="570" r:id="rId317"/>
    <p:sldId id="571" r:id="rId318"/>
    <p:sldId id="572" r:id="rId319"/>
    <p:sldId id="573" r:id="rId320"/>
    <p:sldId id="574" r:id="rId321"/>
    <p:sldId id="575" r:id="rId322"/>
    <p:sldId id="576" r:id="rId323"/>
    <p:sldId id="577" r:id="rId324"/>
    <p:sldId id="578" r:id="rId325"/>
    <p:sldId id="579" r:id="rId326"/>
    <p:sldId id="580" r:id="rId327"/>
    <p:sldId id="581" r:id="rId328"/>
    <p:sldId id="582" r:id="rId329"/>
    <p:sldId id="583" r:id="rId330"/>
    <p:sldId id="584" r:id="rId331"/>
    <p:sldId id="585" r:id="rId332"/>
    <p:sldId id="586" r:id="rId333"/>
    <p:sldId id="587" r:id="rId334"/>
    <p:sldId id="588" r:id="rId335"/>
    <p:sldId id="589" r:id="rId336"/>
    <p:sldId id="590" r:id="rId337"/>
    <p:sldId id="591" r:id="rId338"/>
    <p:sldId id="592" r:id="rId339"/>
    <p:sldId id="593" r:id="rId340"/>
    <p:sldId id="594" r:id="rId341"/>
    <p:sldId id="595" r:id="rId342"/>
    <p:sldId id="596" r:id="rId343"/>
    <p:sldId id="597" r:id="rId344"/>
    <p:sldId id="598" r:id="rId345"/>
    <p:sldId id="599" r:id="rId346"/>
    <p:sldId id="600" r:id="rId347"/>
    <p:sldId id="601" r:id="rId348"/>
    <p:sldId id="602" r:id="rId349"/>
    <p:sldId id="603" r:id="rId350"/>
    <p:sldId id="604" r:id="rId351"/>
    <p:sldId id="605" r:id="rId352"/>
    <p:sldId id="606" r:id="rId353"/>
    <p:sldId id="607" r:id="rId354"/>
    <p:sldId id="608" r:id="rId355"/>
    <p:sldId id="609" r:id="rId356"/>
    <p:sldId id="610" r:id="rId357"/>
    <p:sldId id="611" r:id="rId358"/>
    <p:sldId id="612" r:id="rId359"/>
    <p:sldId id="613" r:id="rId360"/>
    <p:sldId id="614" r:id="rId361"/>
    <p:sldId id="615" r:id="rId362"/>
    <p:sldId id="616" r:id="rId363"/>
    <p:sldId id="617" r:id="rId364"/>
    <p:sldId id="618" r:id="rId365"/>
    <p:sldId id="619" r:id="rId366"/>
    <p:sldId id="620" r:id="rId367"/>
    <p:sldId id="621" r:id="rId368"/>
    <p:sldId id="622" r:id="rId369"/>
    <p:sldId id="623" r:id="rId370"/>
    <p:sldId id="624" r:id="rId371"/>
    <p:sldId id="625" r:id="rId372"/>
    <p:sldId id="626" r:id="rId373"/>
    <p:sldId id="627" r:id="rId374"/>
    <p:sldId id="628" r:id="rId375"/>
    <p:sldId id="629" r:id="rId376"/>
    <p:sldId id="630" r:id="rId377"/>
    <p:sldId id="631" r:id="rId378"/>
    <p:sldId id="632" r:id="rId379"/>
    <p:sldId id="633" r:id="rId380"/>
    <p:sldId id="634" r:id="rId381"/>
    <p:sldId id="635" r:id="rId382"/>
    <p:sldId id="636" r:id="rId383"/>
    <p:sldId id="637" r:id="rId384"/>
    <p:sldId id="638" r:id="rId385"/>
    <p:sldId id="639" r:id="rId386"/>
    <p:sldId id="640" r:id="rId387"/>
    <p:sldId id="641" r:id="rId388"/>
    <p:sldId id="642" r:id="rId389"/>
    <p:sldId id="643" r:id="rId390"/>
    <p:sldId id="644" r:id="rId391"/>
    <p:sldId id="645" r:id="rId392"/>
    <p:sldId id="646" r:id="rId393"/>
    <p:sldId id="647" r:id="rId394"/>
    <p:sldId id="648" r:id="rId395"/>
    <p:sldId id="649" r:id="rId396"/>
    <p:sldId id="650" r:id="rId397"/>
    <p:sldId id="651" r:id="rId398"/>
    <p:sldId id="652" r:id="rId399"/>
    <p:sldId id="653" r:id="rId400"/>
    <p:sldId id="654" r:id="rId401"/>
    <p:sldId id="655" r:id="rId402"/>
    <p:sldId id="656" r:id="rId403"/>
    <p:sldId id="657" r:id="rId404"/>
    <p:sldId id="658" r:id="rId405"/>
    <p:sldId id="659" r:id="rId406"/>
    <p:sldId id="660" r:id="rId407"/>
    <p:sldId id="661" r:id="rId408"/>
    <p:sldId id="662" r:id="rId409"/>
    <p:sldId id="663" r:id="rId410"/>
    <p:sldId id="664" r:id="rId411"/>
    <p:sldId id="665" r:id="rId412"/>
    <p:sldId id="666" r:id="rId413"/>
    <p:sldId id="667" r:id="rId414"/>
    <p:sldId id="668" r:id="rId415"/>
    <p:sldId id="669" r:id="rId416"/>
    <p:sldId id="670" r:id="rId417"/>
    <p:sldId id="671" r:id="rId418"/>
    <p:sldId id="672" r:id="rId419"/>
    <p:sldId id="673" r:id="rId420"/>
    <p:sldId id="674" r:id="rId421"/>
    <p:sldId id="675" r:id="rId422"/>
    <p:sldId id="676" r:id="rId423"/>
    <p:sldId id="677" r:id="rId424"/>
    <p:sldId id="678" r:id="rId425"/>
    <p:sldId id="679" r:id="rId426"/>
    <p:sldId id="680" r:id="rId427"/>
    <p:sldId id="681" r:id="rId428"/>
    <p:sldId id="682" r:id="rId429"/>
    <p:sldId id="683" r:id="rId430"/>
    <p:sldId id="684" r:id="rId431"/>
    <p:sldId id="685" r:id="rId432"/>
    <p:sldId id="686" r:id="rId433"/>
    <p:sldId id="687" r:id="rId434"/>
    <p:sldId id="688" r:id="rId435"/>
    <p:sldId id="689" r:id="rId436"/>
    <p:sldId id="690" r:id="rId437"/>
    <p:sldId id="691" r:id="rId438"/>
    <p:sldId id="692" r:id="rId439"/>
    <p:sldId id="693" r:id="rId440"/>
    <p:sldId id="694" r:id="rId441"/>
    <p:sldId id="695" r:id="rId442"/>
    <p:sldId id="696" r:id="rId443"/>
    <p:sldId id="697" r:id="rId444"/>
    <p:sldId id="698" r:id="rId445"/>
    <p:sldId id="699" r:id="rId446"/>
    <p:sldId id="700" r:id="rId447"/>
    <p:sldId id="701" r:id="rId448"/>
    <p:sldId id="702" r:id="rId449"/>
    <p:sldId id="703" r:id="rId450"/>
    <p:sldId id="704" r:id="rId451"/>
    <p:sldId id="705" r:id="rId452"/>
    <p:sldId id="706" r:id="rId453"/>
    <p:sldId id="707" r:id="rId454"/>
    <p:sldId id="708" r:id="rId455"/>
    <p:sldId id="709" r:id="rId456"/>
    <p:sldId id="710" r:id="rId457"/>
    <p:sldId id="711" r:id="rId458"/>
    <p:sldId id="712" r:id="rId459"/>
    <p:sldId id="713" r:id="rId460"/>
    <p:sldId id="714" r:id="rId461"/>
    <p:sldId id="715" r:id="rId462"/>
    <p:sldId id="716" r:id="rId463"/>
    <p:sldId id="717" r:id="rId464"/>
    <p:sldId id="718" r:id="rId465"/>
    <p:sldId id="719" r:id="rId466"/>
    <p:sldId id="720" r:id="rId467"/>
    <p:sldId id="721" r:id="rId468"/>
    <p:sldId id="722" r:id="rId469"/>
    <p:sldId id="723" r:id="rId470"/>
    <p:sldId id="724" r:id="rId471"/>
    <p:sldId id="725" r:id="rId472"/>
    <p:sldId id="726" r:id="rId473"/>
    <p:sldId id="727" r:id="rId474"/>
    <p:sldId id="728" r:id="rId475"/>
    <p:sldId id="729" r:id="rId476"/>
    <p:sldId id="730" r:id="rId477"/>
    <p:sldId id="731" r:id="rId478"/>
    <p:sldId id="732" r:id="rId479"/>
    <p:sldId id="733" r:id="rId480"/>
    <p:sldId id="734" r:id="rId481"/>
    <p:sldId id="735" r:id="rId482"/>
    <p:sldId id="736" r:id="rId483"/>
    <p:sldId id="737" r:id="rId484"/>
    <p:sldId id="738" r:id="rId485"/>
    <p:sldId id="739" r:id="rId486"/>
    <p:sldId id="740" r:id="rId487"/>
    <p:sldId id="741" r:id="rId488"/>
    <p:sldId id="742" r:id="rId489"/>
    <p:sldId id="743" r:id="rId490"/>
    <p:sldId id="744" r:id="rId491"/>
    <p:sldId id="745" r:id="rId492"/>
    <p:sldId id="746" r:id="rId493"/>
    <p:sldId id="747" r:id="rId494"/>
    <p:sldId id="748" r:id="rId495"/>
    <p:sldId id="749" r:id="rId496"/>
    <p:sldId id="750" r:id="rId497"/>
    <p:sldId id="751" r:id="rId498"/>
    <p:sldId id="752" r:id="rId499"/>
    <p:sldId id="753" r:id="rId500"/>
    <p:sldId id="754" r:id="rId501"/>
    <p:sldId id="755" r:id="rId502"/>
    <p:sldId id="756" r:id="rId503"/>
    <p:sldId id="757" r:id="rId504"/>
    <p:sldId id="758" r:id="rId505"/>
    <p:sldId id="759" r:id="rId506"/>
    <p:sldId id="760" r:id="rId507"/>
    <p:sldId id="761" r:id="rId508"/>
    <p:sldId id="762" r:id="rId509"/>
    <p:sldId id="763" r:id="rId510"/>
    <p:sldId id="764" r:id="rId511"/>
    <p:sldId id="765" r:id="rId512"/>
    <p:sldId id="766" r:id="rId513"/>
    <p:sldId id="767" r:id="rId514"/>
    <p:sldId id="768" r:id="rId515"/>
    <p:sldId id="769" r:id="rId516"/>
    <p:sldId id="770" r:id="rId517"/>
    <p:sldId id="771" r:id="rId518"/>
    <p:sldId id="772" r:id="rId519"/>
    <p:sldId id="773" r:id="rId520"/>
    <p:sldId id="774" r:id="rId521"/>
    <p:sldId id="775" r:id="rId522"/>
    <p:sldId id="776" r:id="rId523"/>
    <p:sldId id="777" r:id="rId524"/>
    <p:sldId id="778" r:id="rId525"/>
    <p:sldId id="779" r:id="rId526"/>
    <p:sldId id="780" r:id="rId527"/>
    <p:sldId id="781" r:id="rId528"/>
    <p:sldId id="782" r:id="rId529"/>
    <p:sldId id="783" r:id="rId530"/>
    <p:sldId id="784" r:id="rId531"/>
    <p:sldId id="785" r:id="rId532"/>
    <p:sldId id="786" r:id="rId533"/>
    <p:sldId id="787" r:id="rId534"/>
    <p:sldId id="788" r:id="rId535"/>
    <p:sldId id="789" r:id="rId536"/>
    <p:sldId id="790" r:id="rId537"/>
    <p:sldId id="791" r:id="rId538"/>
    <p:sldId id="792" r:id="rId539"/>
    <p:sldId id="793" r:id="rId540"/>
    <p:sldId id="794" r:id="rId541"/>
    <p:sldId id="795" r:id="rId542"/>
    <p:sldId id="796" r:id="rId543"/>
    <p:sldId id="797" r:id="rId544"/>
    <p:sldId id="798" r:id="rId545"/>
    <p:sldId id="799" r:id="rId546"/>
    <p:sldId id="800" r:id="rId547"/>
    <p:sldId id="801" r:id="rId548"/>
    <p:sldId id="802" r:id="rId549"/>
    <p:sldId id="803" r:id="rId550"/>
    <p:sldId id="804" r:id="rId551"/>
    <p:sldId id="805" r:id="rId552"/>
    <p:sldId id="806" r:id="rId553"/>
    <p:sldId id="807" r:id="rId554"/>
    <p:sldId id="808" r:id="rId555"/>
    <p:sldId id="809" r:id="rId556"/>
    <p:sldId id="810" r:id="rId557"/>
    <p:sldId id="811" r:id="rId558"/>
    <p:sldId id="812" r:id="rId559"/>
    <p:sldId id="813" r:id="rId560"/>
    <p:sldId id="814" r:id="rId561"/>
    <p:sldId id="815" r:id="rId562"/>
    <p:sldId id="816" r:id="rId563"/>
    <p:sldId id="817" r:id="rId564"/>
    <p:sldId id="818" r:id="rId565"/>
    <p:sldId id="819" r:id="rId566"/>
    <p:sldId id="820" r:id="rId567"/>
    <p:sldId id="821" r:id="rId568"/>
    <p:sldId id="822" r:id="rId569"/>
    <p:sldId id="823" r:id="rId570"/>
    <p:sldId id="824" r:id="rId571"/>
    <p:sldId id="825" r:id="rId572"/>
    <p:sldId id="826" r:id="rId573"/>
    <p:sldId id="827" r:id="rId574"/>
    <p:sldId id="828" r:id="rId575"/>
    <p:sldId id="829" r:id="rId576"/>
    <p:sldId id="830" r:id="rId577"/>
    <p:sldId id="831" r:id="rId578"/>
    <p:sldId id="832" r:id="rId579"/>
    <p:sldId id="833" r:id="rId580"/>
    <p:sldId id="834" r:id="rId581"/>
    <p:sldId id="896" r:id="rId582"/>
    <p:sldId id="835" r:id="rId583"/>
    <p:sldId id="836" r:id="rId584"/>
    <p:sldId id="837" r:id="rId585"/>
    <p:sldId id="838" r:id="rId586"/>
    <p:sldId id="839" r:id="rId587"/>
    <p:sldId id="840" r:id="rId588"/>
    <p:sldId id="841" r:id="rId589"/>
    <p:sldId id="842" r:id="rId590"/>
    <p:sldId id="843" r:id="rId591"/>
    <p:sldId id="844" r:id="rId592"/>
    <p:sldId id="845" r:id="rId593"/>
    <p:sldId id="846" r:id="rId594"/>
    <p:sldId id="847" r:id="rId595"/>
    <p:sldId id="848" r:id="rId596"/>
    <p:sldId id="849" r:id="rId597"/>
    <p:sldId id="850" r:id="rId598"/>
    <p:sldId id="851" r:id="rId599"/>
    <p:sldId id="852" r:id="rId600"/>
    <p:sldId id="853" r:id="rId601"/>
    <p:sldId id="854" r:id="rId602"/>
    <p:sldId id="855" r:id="rId603"/>
    <p:sldId id="856" r:id="rId604"/>
    <p:sldId id="857" r:id="rId605"/>
    <p:sldId id="858" r:id="rId606"/>
    <p:sldId id="859" r:id="rId607"/>
    <p:sldId id="860" r:id="rId608"/>
    <p:sldId id="861" r:id="rId609"/>
    <p:sldId id="862" r:id="rId610"/>
    <p:sldId id="863" r:id="rId611"/>
    <p:sldId id="864" r:id="rId612"/>
    <p:sldId id="865" r:id="rId613"/>
    <p:sldId id="866" r:id="rId614"/>
    <p:sldId id="867" r:id="rId615"/>
    <p:sldId id="868" r:id="rId616"/>
    <p:sldId id="869" r:id="rId617"/>
    <p:sldId id="870" r:id="rId618"/>
    <p:sldId id="871" r:id="rId619"/>
    <p:sldId id="872" r:id="rId620"/>
    <p:sldId id="873" r:id="rId621"/>
    <p:sldId id="874" r:id="rId622"/>
    <p:sldId id="875" r:id="rId623"/>
    <p:sldId id="876" r:id="rId624"/>
    <p:sldId id="877" r:id="rId625"/>
    <p:sldId id="878" r:id="rId626"/>
    <p:sldId id="879" r:id="rId627"/>
    <p:sldId id="880" r:id="rId628"/>
    <p:sldId id="881" r:id="rId629"/>
    <p:sldId id="882" r:id="rId630"/>
    <p:sldId id="883" r:id="rId631"/>
    <p:sldId id="884" r:id="rId632"/>
    <p:sldId id="885" r:id="rId633"/>
    <p:sldId id="886" r:id="rId634"/>
    <p:sldId id="887" r:id="rId635"/>
    <p:sldId id="888" r:id="rId636"/>
    <p:sldId id="889" r:id="rId637"/>
    <p:sldId id="890" r:id="rId63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92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3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3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531" Type="http://schemas.openxmlformats.org/officeDocument/2006/relationships/slide" Target="slides/slide530.xml"/><Relationship Id="rId573" Type="http://schemas.openxmlformats.org/officeDocument/2006/relationships/slide" Target="slides/slide572.xml"/><Relationship Id="rId629" Type="http://schemas.openxmlformats.org/officeDocument/2006/relationships/slide" Target="slides/slide62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433" Type="http://schemas.openxmlformats.org/officeDocument/2006/relationships/slide" Target="slides/slide432.xml"/><Relationship Id="rId268" Type="http://schemas.openxmlformats.org/officeDocument/2006/relationships/slide" Target="slides/slide267.xml"/><Relationship Id="rId475" Type="http://schemas.openxmlformats.org/officeDocument/2006/relationships/slide" Target="slides/slide474.xml"/><Relationship Id="rId640" Type="http://schemas.openxmlformats.org/officeDocument/2006/relationships/viewProps" Target="viewProps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00" Type="http://schemas.openxmlformats.org/officeDocument/2006/relationships/slide" Target="slides/slide499.xml"/><Relationship Id="rId542" Type="http://schemas.openxmlformats.org/officeDocument/2006/relationships/slide" Target="slides/slide541.xml"/><Relationship Id="rId584" Type="http://schemas.openxmlformats.org/officeDocument/2006/relationships/slide" Target="slides/slide583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79" Type="http://schemas.openxmlformats.org/officeDocument/2006/relationships/slide" Target="slides/slide278.xml"/><Relationship Id="rId444" Type="http://schemas.openxmlformats.org/officeDocument/2006/relationships/slide" Target="slides/slide443.xml"/><Relationship Id="rId486" Type="http://schemas.openxmlformats.org/officeDocument/2006/relationships/slide" Target="slides/slide485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46" Type="http://schemas.openxmlformats.org/officeDocument/2006/relationships/slide" Target="slides/slide345.xml"/><Relationship Id="rId388" Type="http://schemas.openxmlformats.org/officeDocument/2006/relationships/slide" Target="slides/slide387.xml"/><Relationship Id="rId511" Type="http://schemas.openxmlformats.org/officeDocument/2006/relationships/slide" Target="slides/slide510.xml"/><Relationship Id="rId553" Type="http://schemas.openxmlformats.org/officeDocument/2006/relationships/slide" Target="slides/slide552.xml"/><Relationship Id="rId609" Type="http://schemas.openxmlformats.org/officeDocument/2006/relationships/slide" Target="slides/slide60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413" Type="http://schemas.openxmlformats.org/officeDocument/2006/relationships/slide" Target="slides/slide412.xml"/><Relationship Id="rId595" Type="http://schemas.openxmlformats.org/officeDocument/2006/relationships/slide" Target="slides/slide594.xml"/><Relationship Id="rId248" Type="http://schemas.openxmlformats.org/officeDocument/2006/relationships/slide" Target="slides/slide247.xml"/><Relationship Id="rId455" Type="http://schemas.openxmlformats.org/officeDocument/2006/relationships/slide" Target="slides/slide454.xml"/><Relationship Id="rId497" Type="http://schemas.openxmlformats.org/officeDocument/2006/relationships/slide" Target="slides/slide496.xml"/><Relationship Id="rId620" Type="http://schemas.openxmlformats.org/officeDocument/2006/relationships/slide" Target="slides/slide619.xml"/><Relationship Id="rId12" Type="http://schemas.openxmlformats.org/officeDocument/2006/relationships/slide" Target="slides/slide11.xml"/><Relationship Id="rId108" Type="http://schemas.openxmlformats.org/officeDocument/2006/relationships/slide" Target="slides/slide107.xml"/><Relationship Id="rId315" Type="http://schemas.openxmlformats.org/officeDocument/2006/relationships/slide" Target="slides/slide314.xml"/><Relationship Id="rId357" Type="http://schemas.openxmlformats.org/officeDocument/2006/relationships/slide" Target="slides/slide356.xml"/><Relationship Id="rId522" Type="http://schemas.openxmlformats.org/officeDocument/2006/relationships/slide" Target="slides/slide521.xml"/><Relationship Id="rId54" Type="http://schemas.openxmlformats.org/officeDocument/2006/relationships/slide" Target="slides/slide53.xml"/><Relationship Id="rId96" Type="http://schemas.openxmlformats.org/officeDocument/2006/relationships/slide" Target="slides/slide95.xml"/><Relationship Id="rId161" Type="http://schemas.openxmlformats.org/officeDocument/2006/relationships/slide" Target="slides/slide160.xml"/><Relationship Id="rId217" Type="http://schemas.openxmlformats.org/officeDocument/2006/relationships/slide" Target="slides/slide216.xml"/><Relationship Id="rId399" Type="http://schemas.openxmlformats.org/officeDocument/2006/relationships/slide" Target="slides/slide398.xml"/><Relationship Id="rId564" Type="http://schemas.openxmlformats.org/officeDocument/2006/relationships/slide" Target="slides/slide563.xml"/><Relationship Id="rId259" Type="http://schemas.openxmlformats.org/officeDocument/2006/relationships/slide" Target="slides/slide258.xml"/><Relationship Id="rId424" Type="http://schemas.openxmlformats.org/officeDocument/2006/relationships/slide" Target="slides/slide423.xml"/><Relationship Id="rId466" Type="http://schemas.openxmlformats.org/officeDocument/2006/relationships/slide" Target="slides/slide465.xml"/><Relationship Id="rId631" Type="http://schemas.openxmlformats.org/officeDocument/2006/relationships/slide" Target="slides/slide630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326" Type="http://schemas.openxmlformats.org/officeDocument/2006/relationships/slide" Target="slides/slide325.xml"/><Relationship Id="rId533" Type="http://schemas.openxmlformats.org/officeDocument/2006/relationships/slide" Target="slides/slide532.xml"/><Relationship Id="rId65" Type="http://schemas.openxmlformats.org/officeDocument/2006/relationships/slide" Target="slides/slide64.xml"/><Relationship Id="rId130" Type="http://schemas.openxmlformats.org/officeDocument/2006/relationships/slide" Target="slides/slide129.xml"/><Relationship Id="rId368" Type="http://schemas.openxmlformats.org/officeDocument/2006/relationships/slide" Target="slides/slide367.xml"/><Relationship Id="rId575" Type="http://schemas.openxmlformats.org/officeDocument/2006/relationships/slide" Target="slides/slide574.xml"/><Relationship Id="rId172" Type="http://schemas.openxmlformats.org/officeDocument/2006/relationships/slide" Target="slides/slide171.xml"/><Relationship Id="rId228" Type="http://schemas.openxmlformats.org/officeDocument/2006/relationships/slide" Target="slides/slide227.xml"/><Relationship Id="rId435" Type="http://schemas.openxmlformats.org/officeDocument/2006/relationships/slide" Target="slides/slide434.xml"/><Relationship Id="rId477" Type="http://schemas.openxmlformats.org/officeDocument/2006/relationships/slide" Target="slides/slide476.xml"/><Relationship Id="rId600" Type="http://schemas.openxmlformats.org/officeDocument/2006/relationships/slide" Target="slides/slide599.xml"/><Relationship Id="rId642" Type="http://schemas.openxmlformats.org/officeDocument/2006/relationships/tableStyles" Target="tableStyles.xml"/><Relationship Id="rId281" Type="http://schemas.openxmlformats.org/officeDocument/2006/relationships/slide" Target="slides/slide280.xml"/><Relationship Id="rId337" Type="http://schemas.openxmlformats.org/officeDocument/2006/relationships/slide" Target="slides/slide336.xml"/><Relationship Id="rId502" Type="http://schemas.openxmlformats.org/officeDocument/2006/relationships/slide" Target="slides/slide501.xml"/><Relationship Id="rId34" Type="http://schemas.openxmlformats.org/officeDocument/2006/relationships/slide" Target="slides/slide33.xml"/><Relationship Id="rId76" Type="http://schemas.openxmlformats.org/officeDocument/2006/relationships/slide" Target="slides/slide75.xml"/><Relationship Id="rId141" Type="http://schemas.openxmlformats.org/officeDocument/2006/relationships/slide" Target="slides/slide140.xml"/><Relationship Id="rId379" Type="http://schemas.openxmlformats.org/officeDocument/2006/relationships/slide" Target="slides/slide378.xml"/><Relationship Id="rId544" Type="http://schemas.openxmlformats.org/officeDocument/2006/relationships/slide" Target="slides/slide543.xml"/><Relationship Id="rId586" Type="http://schemas.openxmlformats.org/officeDocument/2006/relationships/slide" Target="slides/slide585.xml"/><Relationship Id="rId7" Type="http://schemas.openxmlformats.org/officeDocument/2006/relationships/slide" Target="slides/slide6.xml"/><Relationship Id="rId183" Type="http://schemas.openxmlformats.org/officeDocument/2006/relationships/slide" Target="slides/slide182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slide" Target="slides/slide403.xml"/><Relationship Id="rId446" Type="http://schemas.openxmlformats.org/officeDocument/2006/relationships/slide" Target="slides/slide445.xml"/><Relationship Id="rId611" Type="http://schemas.openxmlformats.org/officeDocument/2006/relationships/slide" Target="slides/slide610.xml"/><Relationship Id="rId250" Type="http://schemas.openxmlformats.org/officeDocument/2006/relationships/slide" Target="slides/slide249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488" Type="http://schemas.openxmlformats.org/officeDocument/2006/relationships/slide" Target="slides/slide487.xml"/><Relationship Id="rId45" Type="http://schemas.openxmlformats.org/officeDocument/2006/relationships/slide" Target="slides/slide44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348" Type="http://schemas.openxmlformats.org/officeDocument/2006/relationships/slide" Target="slides/slide347.xml"/><Relationship Id="rId513" Type="http://schemas.openxmlformats.org/officeDocument/2006/relationships/slide" Target="slides/slide512.xml"/><Relationship Id="rId555" Type="http://schemas.openxmlformats.org/officeDocument/2006/relationships/slide" Target="slides/slide554.xml"/><Relationship Id="rId597" Type="http://schemas.openxmlformats.org/officeDocument/2006/relationships/slide" Target="slides/slide596.xml"/><Relationship Id="rId152" Type="http://schemas.openxmlformats.org/officeDocument/2006/relationships/slide" Target="slides/slide151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415" Type="http://schemas.openxmlformats.org/officeDocument/2006/relationships/slide" Target="slides/slide414.xml"/><Relationship Id="rId457" Type="http://schemas.openxmlformats.org/officeDocument/2006/relationships/slide" Target="slides/slide456.xml"/><Relationship Id="rId622" Type="http://schemas.openxmlformats.org/officeDocument/2006/relationships/slide" Target="slides/slide621.xml"/><Relationship Id="rId261" Type="http://schemas.openxmlformats.org/officeDocument/2006/relationships/slide" Target="slides/slide260.xml"/><Relationship Id="rId499" Type="http://schemas.openxmlformats.org/officeDocument/2006/relationships/slide" Target="slides/slide498.xml"/><Relationship Id="rId14" Type="http://schemas.openxmlformats.org/officeDocument/2006/relationships/slide" Target="slides/slide13.xml"/><Relationship Id="rId56" Type="http://schemas.openxmlformats.org/officeDocument/2006/relationships/slide" Target="slides/slide55.xml"/><Relationship Id="rId317" Type="http://schemas.openxmlformats.org/officeDocument/2006/relationships/slide" Target="slides/slide316.xml"/><Relationship Id="rId359" Type="http://schemas.openxmlformats.org/officeDocument/2006/relationships/slide" Target="slides/slide358.xml"/><Relationship Id="rId524" Type="http://schemas.openxmlformats.org/officeDocument/2006/relationships/slide" Target="slides/slide523.xml"/><Relationship Id="rId566" Type="http://schemas.openxmlformats.org/officeDocument/2006/relationships/slide" Target="slides/slide565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63" Type="http://schemas.openxmlformats.org/officeDocument/2006/relationships/slide" Target="slides/slide162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426" Type="http://schemas.openxmlformats.org/officeDocument/2006/relationships/slide" Target="slides/slide425.xml"/><Relationship Id="rId633" Type="http://schemas.openxmlformats.org/officeDocument/2006/relationships/slide" Target="slides/slide632.xml"/><Relationship Id="rId230" Type="http://schemas.openxmlformats.org/officeDocument/2006/relationships/slide" Target="slides/slide229.xml"/><Relationship Id="rId468" Type="http://schemas.openxmlformats.org/officeDocument/2006/relationships/slide" Target="slides/slide467.xml"/><Relationship Id="rId25" Type="http://schemas.openxmlformats.org/officeDocument/2006/relationships/slide" Target="slides/slide24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328" Type="http://schemas.openxmlformats.org/officeDocument/2006/relationships/slide" Target="slides/slide327.xml"/><Relationship Id="rId535" Type="http://schemas.openxmlformats.org/officeDocument/2006/relationships/slide" Target="slides/slide534.xml"/><Relationship Id="rId577" Type="http://schemas.openxmlformats.org/officeDocument/2006/relationships/slide" Target="slides/slide576.xml"/><Relationship Id="rId132" Type="http://schemas.openxmlformats.org/officeDocument/2006/relationships/slide" Target="slides/slide131.xml"/><Relationship Id="rId174" Type="http://schemas.openxmlformats.org/officeDocument/2006/relationships/slide" Target="slides/slide173.xml"/><Relationship Id="rId381" Type="http://schemas.openxmlformats.org/officeDocument/2006/relationships/slide" Target="slides/slide380.xml"/><Relationship Id="rId602" Type="http://schemas.openxmlformats.org/officeDocument/2006/relationships/slide" Target="slides/slide601.xml"/><Relationship Id="rId241" Type="http://schemas.openxmlformats.org/officeDocument/2006/relationships/slide" Target="slides/slide240.xml"/><Relationship Id="rId437" Type="http://schemas.openxmlformats.org/officeDocument/2006/relationships/slide" Target="slides/slide436.xml"/><Relationship Id="rId479" Type="http://schemas.openxmlformats.org/officeDocument/2006/relationships/slide" Target="slides/slide478.xml"/><Relationship Id="rId36" Type="http://schemas.openxmlformats.org/officeDocument/2006/relationships/slide" Target="slides/slide35.xml"/><Relationship Id="rId283" Type="http://schemas.openxmlformats.org/officeDocument/2006/relationships/slide" Target="slides/slide282.xml"/><Relationship Id="rId339" Type="http://schemas.openxmlformats.org/officeDocument/2006/relationships/slide" Target="slides/slide338.xml"/><Relationship Id="rId490" Type="http://schemas.openxmlformats.org/officeDocument/2006/relationships/slide" Target="slides/slide489.xml"/><Relationship Id="rId504" Type="http://schemas.openxmlformats.org/officeDocument/2006/relationships/slide" Target="slides/slide503.xml"/><Relationship Id="rId546" Type="http://schemas.openxmlformats.org/officeDocument/2006/relationships/slide" Target="slides/slide545.xml"/><Relationship Id="rId78" Type="http://schemas.openxmlformats.org/officeDocument/2006/relationships/slide" Target="slides/slide77.xml"/><Relationship Id="rId101" Type="http://schemas.openxmlformats.org/officeDocument/2006/relationships/slide" Target="slides/slide100.xml"/><Relationship Id="rId143" Type="http://schemas.openxmlformats.org/officeDocument/2006/relationships/slide" Target="slides/slide142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406" Type="http://schemas.openxmlformats.org/officeDocument/2006/relationships/slide" Target="slides/slide405.xml"/><Relationship Id="rId588" Type="http://schemas.openxmlformats.org/officeDocument/2006/relationships/slide" Target="slides/slide587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448" Type="http://schemas.openxmlformats.org/officeDocument/2006/relationships/slide" Target="slides/slide447.xml"/><Relationship Id="rId613" Type="http://schemas.openxmlformats.org/officeDocument/2006/relationships/slide" Target="slides/slide612.xml"/><Relationship Id="rId252" Type="http://schemas.openxmlformats.org/officeDocument/2006/relationships/slide" Target="slides/slide251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515" Type="http://schemas.openxmlformats.org/officeDocument/2006/relationships/slide" Target="slides/slide514.xml"/><Relationship Id="rId47" Type="http://schemas.openxmlformats.org/officeDocument/2006/relationships/slide" Target="slides/slide46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54" Type="http://schemas.openxmlformats.org/officeDocument/2006/relationships/slide" Target="slides/slide153.xml"/><Relationship Id="rId361" Type="http://schemas.openxmlformats.org/officeDocument/2006/relationships/slide" Target="slides/slide360.xml"/><Relationship Id="rId557" Type="http://schemas.openxmlformats.org/officeDocument/2006/relationships/slide" Target="slides/slide556.xml"/><Relationship Id="rId599" Type="http://schemas.openxmlformats.org/officeDocument/2006/relationships/slide" Target="slides/slide598.xml"/><Relationship Id="rId196" Type="http://schemas.openxmlformats.org/officeDocument/2006/relationships/slide" Target="slides/slide195.xml"/><Relationship Id="rId417" Type="http://schemas.openxmlformats.org/officeDocument/2006/relationships/slide" Target="slides/slide416.xml"/><Relationship Id="rId459" Type="http://schemas.openxmlformats.org/officeDocument/2006/relationships/slide" Target="slides/slide458.xml"/><Relationship Id="rId624" Type="http://schemas.openxmlformats.org/officeDocument/2006/relationships/slide" Target="slides/slide623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63" Type="http://schemas.openxmlformats.org/officeDocument/2006/relationships/slide" Target="slides/slide262.xml"/><Relationship Id="rId319" Type="http://schemas.openxmlformats.org/officeDocument/2006/relationships/slide" Target="slides/slide318.xml"/><Relationship Id="rId470" Type="http://schemas.openxmlformats.org/officeDocument/2006/relationships/slide" Target="slides/slide469.xml"/><Relationship Id="rId526" Type="http://schemas.openxmlformats.org/officeDocument/2006/relationships/slide" Target="slides/slide525.xml"/><Relationship Id="rId58" Type="http://schemas.openxmlformats.org/officeDocument/2006/relationships/slide" Target="slides/slide57.xml"/><Relationship Id="rId123" Type="http://schemas.openxmlformats.org/officeDocument/2006/relationships/slide" Target="slides/slide122.xml"/><Relationship Id="rId330" Type="http://schemas.openxmlformats.org/officeDocument/2006/relationships/slide" Target="slides/slide329.xml"/><Relationship Id="rId568" Type="http://schemas.openxmlformats.org/officeDocument/2006/relationships/slide" Target="slides/slide567.xml"/><Relationship Id="rId165" Type="http://schemas.openxmlformats.org/officeDocument/2006/relationships/slide" Target="slides/slide164.xml"/><Relationship Id="rId372" Type="http://schemas.openxmlformats.org/officeDocument/2006/relationships/slide" Target="slides/slide371.xml"/><Relationship Id="rId428" Type="http://schemas.openxmlformats.org/officeDocument/2006/relationships/slide" Target="slides/slide427.xml"/><Relationship Id="rId635" Type="http://schemas.openxmlformats.org/officeDocument/2006/relationships/slide" Target="slides/slide634.xml"/><Relationship Id="rId232" Type="http://schemas.openxmlformats.org/officeDocument/2006/relationships/slide" Target="slides/slide231.xml"/><Relationship Id="rId274" Type="http://schemas.openxmlformats.org/officeDocument/2006/relationships/slide" Target="slides/slide273.xml"/><Relationship Id="rId481" Type="http://schemas.openxmlformats.org/officeDocument/2006/relationships/slide" Target="slides/slide480.xml"/><Relationship Id="rId27" Type="http://schemas.openxmlformats.org/officeDocument/2006/relationships/slide" Target="slides/slide26.xml"/><Relationship Id="rId69" Type="http://schemas.openxmlformats.org/officeDocument/2006/relationships/slide" Target="slides/slide68.xml"/><Relationship Id="rId134" Type="http://schemas.openxmlformats.org/officeDocument/2006/relationships/slide" Target="slides/slide133.xml"/><Relationship Id="rId537" Type="http://schemas.openxmlformats.org/officeDocument/2006/relationships/slide" Target="slides/slide536.xml"/><Relationship Id="rId579" Type="http://schemas.openxmlformats.org/officeDocument/2006/relationships/slide" Target="slides/slide578.xml"/><Relationship Id="rId80" Type="http://schemas.openxmlformats.org/officeDocument/2006/relationships/slide" Target="slides/slide79.xml"/><Relationship Id="rId176" Type="http://schemas.openxmlformats.org/officeDocument/2006/relationships/slide" Target="slides/slide175.xml"/><Relationship Id="rId341" Type="http://schemas.openxmlformats.org/officeDocument/2006/relationships/slide" Target="slides/slide340.xml"/><Relationship Id="rId383" Type="http://schemas.openxmlformats.org/officeDocument/2006/relationships/slide" Target="slides/slide382.xml"/><Relationship Id="rId439" Type="http://schemas.openxmlformats.org/officeDocument/2006/relationships/slide" Target="slides/slide438.xml"/><Relationship Id="rId590" Type="http://schemas.openxmlformats.org/officeDocument/2006/relationships/slide" Target="slides/slide589.xml"/><Relationship Id="rId604" Type="http://schemas.openxmlformats.org/officeDocument/2006/relationships/slide" Target="slides/slide603.xml"/><Relationship Id="rId201" Type="http://schemas.openxmlformats.org/officeDocument/2006/relationships/slide" Target="slides/slide200.xml"/><Relationship Id="rId243" Type="http://schemas.openxmlformats.org/officeDocument/2006/relationships/slide" Target="slides/slide242.xml"/><Relationship Id="rId285" Type="http://schemas.openxmlformats.org/officeDocument/2006/relationships/slide" Target="slides/slide284.xml"/><Relationship Id="rId450" Type="http://schemas.openxmlformats.org/officeDocument/2006/relationships/slide" Target="slides/slide449.xml"/><Relationship Id="rId506" Type="http://schemas.openxmlformats.org/officeDocument/2006/relationships/slide" Target="slides/slide505.xml"/><Relationship Id="rId38" Type="http://schemas.openxmlformats.org/officeDocument/2006/relationships/slide" Target="slides/slide37.xml"/><Relationship Id="rId103" Type="http://schemas.openxmlformats.org/officeDocument/2006/relationships/slide" Target="slides/slide102.xml"/><Relationship Id="rId310" Type="http://schemas.openxmlformats.org/officeDocument/2006/relationships/slide" Target="slides/slide309.xml"/><Relationship Id="rId492" Type="http://schemas.openxmlformats.org/officeDocument/2006/relationships/slide" Target="slides/slide491.xml"/><Relationship Id="rId548" Type="http://schemas.openxmlformats.org/officeDocument/2006/relationships/slide" Target="slides/slide547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408" Type="http://schemas.openxmlformats.org/officeDocument/2006/relationships/slide" Target="slides/slide407.xml"/><Relationship Id="rId429" Type="http://schemas.openxmlformats.org/officeDocument/2006/relationships/slide" Target="slides/slide428.xml"/><Relationship Id="rId580" Type="http://schemas.openxmlformats.org/officeDocument/2006/relationships/slide" Target="slides/slide579.xml"/><Relationship Id="rId615" Type="http://schemas.openxmlformats.org/officeDocument/2006/relationships/slide" Target="slides/slide614.xml"/><Relationship Id="rId636" Type="http://schemas.openxmlformats.org/officeDocument/2006/relationships/slide" Target="slides/slide635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440" Type="http://schemas.openxmlformats.org/officeDocument/2006/relationships/slide" Target="slides/slide439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461" Type="http://schemas.openxmlformats.org/officeDocument/2006/relationships/slide" Target="slides/slide460.xml"/><Relationship Id="rId482" Type="http://schemas.openxmlformats.org/officeDocument/2006/relationships/slide" Target="slides/slide481.xml"/><Relationship Id="rId517" Type="http://schemas.openxmlformats.org/officeDocument/2006/relationships/slide" Target="slides/slide516.xml"/><Relationship Id="rId538" Type="http://schemas.openxmlformats.org/officeDocument/2006/relationships/slide" Target="slides/slide537.xml"/><Relationship Id="rId559" Type="http://schemas.openxmlformats.org/officeDocument/2006/relationships/slide" Target="slides/slide558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419" Type="http://schemas.openxmlformats.org/officeDocument/2006/relationships/slide" Target="slides/slide418.xml"/><Relationship Id="rId570" Type="http://schemas.openxmlformats.org/officeDocument/2006/relationships/slide" Target="slides/slide569.xml"/><Relationship Id="rId591" Type="http://schemas.openxmlformats.org/officeDocument/2006/relationships/slide" Target="slides/slide590.xml"/><Relationship Id="rId605" Type="http://schemas.openxmlformats.org/officeDocument/2006/relationships/slide" Target="slides/slide604.xml"/><Relationship Id="rId626" Type="http://schemas.openxmlformats.org/officeDocument/2006/relationships/slide" Target="slides/slide625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430" Type="http://schemas.openxmlformats.org/officeDocument/2006/relationships/slide" Target="slides/slide429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451" Type="http://schemas.openxmlformats.org/officeDocument/2006/relationships/slide" Target="slides/slide450.xml"/><Relationship Id="rId472" Type="http://schemas.openxmlformats.org/officeDocument/2006/relationships/slide" Target="slides/slide471.xml"/><Relationship Id="rId493" Type="http://schemas.openxmlformats.org/officeDocument/2006/relationships/slide" Target="slides/slide492.xml"/><Relationship Id="rId507" Type="http://schemas.openxmlformats.org/officeDocument/2006/relationships/slide" Target="slides/slide506.xml"/><Relationship Id="rId528" Type="http://schemas.openxmlformats.org/officeDocument/2006/relationships/slide" Target="slides/slide527.xml"/><Relationship Id="rId549" Type="http://schemas.openxmlformats.org/officeDocument/2006/relationships/slide" Target="slides/slide54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409" Type="http://schemas.openxmlformats.org/officeDocument/2006/relationships/slide" Target="slides/slide408.xml"/><Relationship Id="rId560" Type="http://schemas.openxmlformats.org/officeDocument/2006/relationships/slide" Target="slides/slide559.xml"/><Relationship Id="rId581" Type="http://schemas.openxmlformats.org/officeDocument/2006/relationships/slide" Target="slides/slide580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420" Type="http://schemas.openxmlformats.org/officeDocument/2006/relationships/slide" Target="slides/slide419.xml"/><Relationship Id="rId616" Type="http://schemas.openxmlformats.org/officeDocument/2006/relationships/slide" Target="slides/slide615.xml"/><Relationship Id="rId637" Type="http://schemas.openxmlformats.org/officeDocument/2006/relationships/slide" Target="slides/slide636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41" Type="http://schemas.openxmlformats.org/officeDocument/2006/relationships/slide" Target="slides/slide440.xml"/><Relationship Id="rId462" Type="http://schemas.openxmlformats.org/officeDocument/2006/relationships/slide" Target="slides/slide461.xml"/><Relationship Id="rId483" Type="http://schemas.openxmlformats.org/officeDocument/2006/relationships/slide" Target="slides/slide482.xml"/><Relationship Id="rId518" Type="http://schemas.openxmlformats.org/officeDocument/2006/relationships/slide" Target="slides/slide517.xml"/><Relationship Id="rId539" Type="http://schemas.openxmlformats.org/officeDocument/2006/relationships/slide" Target="slides/slide53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550" Type="http://schemas.openxmlformats.org/officeDocument/2006/relationships/slide" Target="slides/slide549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571" Type="http://schemas.openxmlformats.org/officeDocument/2006/relationships/slide" Target="slides/slide570.xml"/><Relationship Id="rId592" Type="http://schemas.openxmlformats.org/officeDocument/2006/relationships/slide" Target="slides/slide591.xml"/><Relationship Id="rId606" Type="http://schemas.openxmlformats.org/officeDocument/2006/relationships/slide" Target="slides/slide605.xml"/><Relationship Id="rId627" Type="http://schemas.openxmlformats.org/officeDocument/2006/relationships/slide" Target="slides/slide626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410" Type="http://schemas.openxmlformats.org/officeDocument/2006/relationships/slide" Target="slides/slide409.xml"/><Relationship Id="rId431" Type="http://schemas.openxmlformats.org/officeDocument/2006/relationships/slide" Target="slides/slide430.xml"/><Relationship Id="rId452" Type="http://schemas.openxmlformats.org/officeDocument/2006/relationships/slide" Target="slides/slide451.xml"/><Relationship Id="rId473" Type="http://schemas.openxmlformats.org/officeDocument/2006/relationships/slide" Target="slides/slide472.xml"/><Relationship Id="rId494" Type="http://schemas.openxmlformats.org/officeDocument/2006/relationships/slide" Target="slides/slide493.xml"/><Relationship Id="rId508" Type="http://schemas.openxmlformats.org/officeDocument/2006/relationships/slide" Target="slides/slide507.xml"/><Relationship Id="rId529" Type="http://schemas.openxmlformats.org/officeDocument/2006/relationships/slide" Target="slides/slide528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40" Type="http://schemas.openxmlformats.org/officeDocument/2006/relationships/slide" Target="slides/slide539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561" Type="http://schemas.openxmlformats.org/officeDocument/2006/relationships/slide" Target="slides/slide560.xml"/><Relationship Id="rId582" Type="http://schemas.openxmlformats.org/officeDocument/2006/relationships/slide" Target="slides/slide581.xml"/><Relationship Id="rId617" Type="http://schemas.openxmlformats.org/officeDocument/2006/relationships/slide" Target="slides/slide616.xml"/><Relationship Id="rId638" Type="http://schemas.openxmlformats.org/officeDocument/2006/relationships/slide" Target="slides/slide637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421" Type="http://schemas.openxmlformats.org/officeDocument/2006/relationships/slide" Target="slides/slide420.xml"/><Relationship Id="rId442" Type="http://schemas.openxmlformats.org/officeDocument/2006/relationships/slide" Target="slides/slide441.xml"/><Relationship Id="rId463" Type="http://schemas.openxmlformats.org/officeDocument/2006/relationships/slide" Target="slides/slide462.xml"/><Relationship Id="rId484" Type="http://schemas.openxmlformats.org/officeDocument/2006/relationships/slide" Target="slides/slide483.xml"/><Relationship Id="rId519" Type="http://schemas.openxmlformats.org/officeDocument/2006/relationships/slide" Target="slides/slide518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530" Type="http://schemas.openxmlformats.org/officeDocument/2006/relationships/slide" Target="slides/slide529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551" Type="http://schemas.openxmlformats.org/officeDocument/2006/relationships/slide" Target="slides/slide550.xml"/><Relationship Id="rId572" Type="http://schemas.openxmlformats.org/officeDocument/2006/relationships/slide" Target="slides/slide571.xml"/><Relationship Id="rId593" Type="http://schemas.openxmlformats.org/officeDocument/2006/relationships/slide" Target="slides/slide592.xml"/><Relationship Id="rId607" Type="http://schemas.openxmlformats.org/officeDocument/2006/relationships/slide" Target="slides/slide606.xml"/><Relationship Id="rId628" Type="http://schemas.openxmlformats.org/officeDocument/2006/relationships/slide" Target="slides/slide627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411" Type="http://schemas.openxmlformats.org/officeDocument/2006/relationships/slide" Target="slides/slide410.xml"/><Relationship Id="rId432" Type="http://schemas.openxmlformats.org/officeDocument/2006/relationships/slide" Target="slides/slide431.xml"/><Relationship Id="rId453" Type="http://schemas.openxmlformats.org/officeDocument/2006/relationships/slide" Target="slides/slide452.xml"/><Relationship Id="rId474" Type="http://schemas.openxmlformats.org/officeDocument/2006/relationships/slide" Target="slides/slide473.xml"/><Relationship Id="rId509" Type="http://schemas.openxmlformats.org/officeDocument/2006/relationships/slide" Target="slides/slide508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495" Type="http://schemas.openxmlformats.org/officeDocument/2006/relationships/slide" Target="slides/slide494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520" Type="http://schemas.openxmlformats.org/officeDocument/2006/relationships/slide" Target="slides/slide519.xml"/><Relationship Id="rId541" Type="http://schemas.openxmlformats.org/officeDocument/2006/relationships/slide" Target="slides/slide540.xml"/><Relationship Id="rId562" Type="http://schemas.openxmlformats.org/officeDocument/2006/relationships/slide" Target="slides/slide561.xml"/><Relationship Id="rId583" Type="http://schemas.openxmlformats.org/officeDocument/2006/relationships/slide" Target="slides/slide582.xml"/><Relationship Id="rId618" Type="http://schemas.openxmlformats.org/officeDocument/2006/relationships/slide" Target="slides/slide617.xml"/><Relationship Id="rId639" Type="http://schemas.openxmlformats.org/officeDocument/2006/relationships/presProps" Target="presProps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422" Type="http://schemas.openxmlformats.org/officeDocument/2006/relationships/slide" Target="slides/slide421.xml"/><Relationship Id="rId443" Type="http://schemas.openxmlformats.org/officeDocument/2006/relationships/slide" Target="slides/slide442.xml"/><Relationship Id="rId464" Type="http://schemas.openxmlformats.org/officeDocument/2006/relationships/slide" Target="slides/slide463.xml"/><Relationship Id="rId303" Type="http://schemas.openxmlformats.org/officeDocument/2006/relationships/slide" Target="slides/slide302.xml"/><Relationship Id="rId485" Type="http://schemas.openxmlformats.org/officeDocument/2006/relationships/slide" Target="slides/slide484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510" Type="http://schemas.openxmlformats.org/officeDocument/2006/relationships/slide" Target="slides/slide509.xml"/><Relationship Id="rId552" Type="http://schemas.openxmlformats.org/officeDocument/2006/relationships/slide" Target="slides/slide551.xml"/><Relationship Id="rId594" Type="http://schemas.openxmlformats.org/officeDocument/2006/relationships/slide" Target="slides/slide593.xml"/><Relationship Id="rId608" Type="http://schemas.openxmlformats.org/officeDocument/2006/relationships/slide" Target="slides/slide60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412" Type="http://schemas.openxmlformats.org/officeDocument/2006/relationships/slide" Target="slides/slide411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454" Type="http://schemas.openxmlformats.org/officeDocument/2006/relationships/slide" Target="slides/slide453.xml"/><Relationship Id="rId496" Type="http://schemas.openxmlformats.org/officeDocument/2006/relationships/slide" Target="slides/slide495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slide" Target="slides/slide397.xml"/><Relationship Id="rId521" Type="http://schemas.openxmlformats.org/officeDocument/2006/relationships/slide" Target="slides/slide520.xml"/><Relationship Id="rId563" Type="http://schemas.openxmlformats.org/officeDocument/2006/relationships/slide" Target="slides/slide562.xml"/><Relationship Id="rId619" Type="http://schemas.openxmlformats.org/officeDocument/2006/relationships/slide" Target="slides/slide618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423" Type="http://schemas.openxmlformats.org/officeDocument/2006/relationships/slide" Target="slides/slide422.xml"/><Relationship Id="rId258" Type="http://schemas.openxmlformats.org/officeDocument/2006/relationships/slide" Target="slides/slide257.xml"/><Relationship Id="rId465" Type="http://schemas.openxmlformats.org/officeDocument/2006/relationships/slide" Target="slides/slide464.xml"/><Relationship Id="rId630" Type="http://schemas.openxmlformats.org/officeDocument/2006/relationships/slide" Target="slides/slide629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325" Type="http://schemas.openxmlformats.org/officeDocument/2006/relationships/slide" Target="slides/slide324.xml"/><Relationship Id="rId367" Type="http://schemas.openxmlformats.org/officeDocument/2006/relationships/slide" Target="slides/slide366.xml"/><Relationship Id="rId532" Type="http://schemas.openxmlformats.org/officeDocument/2006/relationships/slide" Target="slides/slide531.xml"/><Relationship Id="rId574" Type="http://schemas.openxmlformats.org/officeDocument/2006/relationships/slide" Target="slides/slide573.xml"/><Relationship Id="rId171" Type="http://schemas.openxmlformats.org/officeDocument/2006/relationships/slide" Target="slides/slide170.xml"/><Relationship Id="rId227" Type="http://schemas.openxmlformats.org/officeDocument/2006/relationships/slide" Target="slides/slide226.xml"/><Relationship Id="rId269" Type="http://schemas.openxmlformats.org/officeDocument/2006/relationships/slide" Target="slides/slide268.xml"/><Relationship Id="rId434" Type="http://schemas.openxmlformats.org/officeDocument/2006/relationships/slide" Target="slides/slide433.xml"/><Relationship Id="rId476" Type="http://schemas.openxmlformats.org/officeDocument/2006/relationships/slide" Target="slides/slide475.xml"/><Relationship Id="rId641" Type="http://schemas.openxmlformats.org/officeDocument/2006/relationships/theme" Target="theme/theme1.xml"/><Relationship Id="rId33" Type="http://schemas.openxmlformats.org/officeDocument/2006/relationships/slide" Target="slides/slide32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36" Type="http://schemas.openxmlformats.org/officeDocument/2006/relationships/slide" Target="slides/slide335.xml"/><Relationship Id="rId501" Type="http://schemas.openxmlformats.org/officeDocument/2006/relationships/slide" Target="slides/slide500.xml"/><Relationship Id="rId543" Type="http://schemas.openxmlformats.org/officeDocument/2006/relationships/slide" Target="slides/slide542.xml"/><Relationship Id="rId75" Type="http://schemas.openxmlformats.org/officeDocument/2006/relationships/slide" Target="slides/slide74.xml"/><Relationship Id="rId140" Type="http://schemas.openxmlformats.org/officeDocument/2006/relationships/slide" Target="slides/slide139.xml"/><Relationship Id="rId182" Type="http://schemas.openxmlformats.org/officeDocument/2006/relationships/slide" Target="slides/slide181.xml"/><Relationship Id="rId378" Type="http://schemas.openxmlformats.org/officeDocument/2006/relationships/slide" Target="slides/slide377.xml"/><Relationship Id="rId403" Type="http://schemas.openxmlformats.org/officeDocument/2006/relationships/slide" Target="slides/slide402.xml"/><Relationship Id="rId585" Type="http://schemas.openxmlformats.org/officeDocument/2006/relationships/slide" Target="slides/slide584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445" Type="http://schemas.openxmlformats.org/officeDocument/2006/relationships/slide" Target="slides/slide444.xml"/><Relationship Id="rId487" Type="http://schemas.openxmlformats.org/officeDocument/2006/relationships/slide" Target="slides/slide486.xml"/><Relationship Id="rId610" Type="http://schemas.openxmlformats.org/officeDocument/2006/relationships/slide" Target="slides/slide60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47" Type="http://schemas.openxmlformats.org/officeDocument/2006/relationships/slide" Target="slides/slide346.xml"/><Relationship Id="rId512" Type="http://schemas.openxmlformats.org/officeDocument/2006/relationships/slide" Target="slides/slide511.xml"/><Relationship Id="rId44" Type="http://schemas.openxmlformats.org/officeDocument/2006/relationships/slide" Target="slides/slide43.xml"/><Relationship Id="rId86" Type="http://schemas.openxmlformats.org/officeDocument/2006/relationships/slide" Target="slides/slide85.xml"/><Relationship Id="rId151" Type="http://schemas.openxmlformats.org/officeDocument/2006/relationships/slide" Target="slides/slide150.xml"/><Relationship Id="rId389" Type="http://schemas.openxmlformats.org/officeDocument/2006/relationships/slide" Target="slides/slide388.xml"/><Relationship Id="rId554" Type="http://schemas.openxmlformats.org/officeDocument/2006/relationships/slide" Target="slides/slide553.xml"/><Relationship Id="rId596" Type="http://schemas.openxmlformats.org/officeDocument/2006/relationships/slide" Target="slides/slide595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49" Type="http://schemas.openxmlformats.org/officeDocument/2006/relationships/slide" Target="slides/slide248.xml"/><Relationship Id="rId414" Type="http://schemas.openxmlformats.org/officeDocument/2006/relationships/slide" Target="slides/slide413.xml"/><Relationship Id="rId456" Type="http://schemas.openxmlformats.org/officeDocument/2006/relationships/slide" Target="slides/slide455.xml"/><Relationship Id="rId498" Type="http://schemas.openxmlformats.org/officeDocument/2006/relationships/slide" Target="slides/slide497.xml"/><Relationship Id="rId621" Type="http://schemas.openxmlformats.org/officeDocument/2006/relationships/slide" Target="slides/slide620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16" Type="http://schemas.openxmlformats.org/officeDocument/2006/relationships/slide" Target="slides/slide315.xml"/><Relationship Id="rId523" Type="http://schemas.openxmlformats.org/officeDocument/2006/relationships/slide" Target="slides/slide522.xml"/><Relationship Id="rId55" Type="http://schemas.openxmlformats.org/officeDocument/2006/relationships/slide" Target="slides/slide54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358" Type="http://schemas.openxmlformats.org/officeDocument/2006/relationships/slide" Target="slides/slide357.xml"/><Relationship Id="rId565" Type="http://schemas.openxmlformats.org/officeDocument/2006/relationships/slide" Target="slides/slide564.xml"/><Relationship Id="rId162" Type="http://schemas.openxmlformats.org/officeDocument/2006/relationships/slide" Target="slides/slide161.xml"/><Relationship Id="rId218" Type="http://schemas.openxmlformats.org/officeDocument/2006/relationships/slide" Target="slides/slide217.xml"/><Relationship Id="rId425" Type="http://schemas.openxmlformats.org/officeDocument/2006/relationships/slide" Target="slides/slide424.xml"/><Relationship Id="rId467" Type="http://schemas.openxmlformats.org/officeDocument/2006/relationships/slide" Target="slides/slide466.xml"/><Relationship Id="rId632" Type="http://schemas.openxmlformats.org/officeDocument/2006/relationships/slide" Target="slides/slide631.xml"/><Relationship Id="rId271" Type="http://schemas.openxmlformats.org/officeDocument/2006/relationships/slide" Target="slides/slide270.xml"/><Relationship Id="rId24" Type="http://schemas.openxmlformats.org/officeDocument/2006/relationships/slide" Target="slides/slide23.xml"/><Relationship Id="rId66" Type="http://schemas.openxmlformats.org/officeDocument/2006/relationships/slide" Target="slides/slide65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69" Type="http://schemas.openxmlformats.org/officeDocument/2006/relationships/slide" Target="slides/slide368.xml"/><Relationship Id="rId534" Type="http://schemas.openxmlformats.org/officeDocument/2006/relationships/slide" Target="slides/slide533.xml"/><Relationship Id="rId576" Type="http://schemas.openxmlformats.org/officeDocument/2006/relationships/slide" Target="slides/slide575.xml"/><Relationship Id="rId173" Type="http://schemas.openxmlformats.org/officeDocument/2006/relationships/slide" Target="slides/slide172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436" Type="http://schemas.openxmlformats.org/officeDocument/2006/relationships/slide" Target="slides/slide435.xml"/><Relationship Id="rId601" Type="http://schemas.openxmlformats.org/officeDocument/2006/relationships/slide" Target="slides/slide600.xml"/><Relationship Id="rId240" Type="http://schemas.openxmlformats.org/officeDocument/2006/relationships/slide" Target="slides/slide239.xml"/><Relationship Id="rId478" Type="http://schemas.openxmlformats.org/officeDocument/2006/relationships/slide" Target="slides/slide477.xml"/><Relationship Id="rId35" Type="http://schemas.openxmlformats.org/officeDocument/2006/relationships/slide" Target="slides/slide34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38" Type="http://schemas.openxmlformats.org/officeDocument/2006/relationships/slide" Target="slides/slide337.xml"/><Relationship Id="rId503" Type="http://schemas.openxmlformats.org/officeDocument/2006/relationships/slide" Target="slides/slide502.xml"/><Relationship Id="rId545" Type="http://schemas.openxmlformats.org/officeDocument/2006/relationships/slide" Target="slides/slide544.xml"/><Relationship Id="rId587" Type="http://schemas.openxmlformats.org/officeDocument/2006/relationships/slide" Target="slides/slide586.xml"/><Relationship Id="rId8" Type="http://schemas.openxmlformats.org/officeDocument/2006/relationships/slide" Target="slides/slide7.xml"/><Relationship Id="rId142" Type="http://schemas.openxmlformats.org/officeDocument/2006/relationships/slide" Target="slides/slide141.xml"/><Relationship Id="rId184" Type="http://schemas.openxmlformats.org/officeDocument/2006/relationships/slide" Target="slides/slide183.xml"/><Relationship Id="rId391" Type="http://schemas.openxmlformats.org/officeDocument/2006/relationships/slide" Target="slides/slide390.xml"/><Relationship Id="rId405" Type="http://schemas.openxmlformats.org/officeDocument/2006/relationships/slide" Target="slides/slide404.xml"/><Relationship Id="rId447" Type="http://schemas.openxmlformats.org/officeDocument/2006/relationships/slide" Target="slides/slide446.xml"/><Relationship Id="rId612" Type="http://schemas.openxmlformats.org/officeDocument/2006/relationships/slide" Target="slides/slide611.xml"/><Relationship Id="rId251" Type="http://schemas.openxmlformats.org/officeDocument/2006/relationships/slide" Target="slides/slide250.xml"/><Relationship Id="rId489" Type="http://schemas.openxmlformats.org/officeDocument/2006/relationships/slide" Target="slides/slide488.xml"/><Relationship Id="rId46" Type="http://schemas.openxmlformats.org/officeDocument/2006/relationships/slide" Target="slides/slide45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49" Type="http://schemas.openxmlformats.org/officeDocument/2006/relationships/slide" Target="slides/slide348.xml"/><Relationship Id="rId514" Type="http://schemas.openxmlformats.org/officeDocument/2006/relationships/slide" Target="slides/slide513.xml"/><Relationship Id="rId556" Type="http://schemas.openxmlformats.org/officeDocument/2006/relationships/slide" Target="slides/slide555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3" Type="http://schemas.openxmlformats.org/officeDocument/2006/relationships/slide" Target="slides/slide152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416" Type="http://schemas.openxmlformats.org/officeDocument/2006/relationships/slide" Target="slides/slide415.xml"/><Relationship Id="rId598" Type="http://schemas.openxmlformats.org/officeDocument/2006/relationships/slide" Target="slides/slide597.xml"/><Relationship Id="rId220" Type="http://schemas.openxmlformats.org/officeDocument/2006/relationships/slide" Target="slides/slide219.xml"/><Relationship Id="rId458" Type="http://schemas.openxmlformats.org/officeDocument/2006/relationships/slide" Target="slides/slide457.xml"/><Relationship Id="rId623" Type="http://schemas.openxmlformats.org/officeDocument/2006/relationships/slide" Target="slides/slide622.xml"/><Relationship Id="rId15" Type="http://schemas.openxmlformats.org/officeDocument/2006/relationships/slide" Target="slides/slide14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318" Type="http://schemas.openxmlformats.org/officeDocument/2006/relationships/slide" Target="slides/slide317.xml"/><Relationship Id="rId525" Type="http://schemas.openxmlformats.org/officeDocument/2006/relationships/slide" Target="slides/slide524.xml"/><Relationship Id="rId567" Type="http://schemas.openxmlformats.org/officeDocument/2006/relationships/slide" Target="slides/slide566.xml"/><Relationship Id="rId99" Type="http://schemas.openxmlformats.org/officeDocument/2006/relationships/slide" Target="slides/slide98.xml"/><Relationship Id="rId122" Type="http://schemas.openxmlformats.org/officeDocument/2006/relationships/slide" Target="slides/slide121.xml"/><Relationship Id="rId164" Type="http://schemas.openxmlformats.org/officeDocument/2006/relationships/slide" Target="slides/slide163.xml"/><Relationship Id="rId371" Type="http://schemas.openxmlformats.org/officeDocument/2006/relationships/slide" Target="slides/slide370.xml"/><Relationship Id="rId427" Type="http://schemas.openxmlformats.org/officeDocument/2006/relationships/slide" Target="slides/slide426.xml"/><Relationship Id="rId469" Type="http://schemas.openxmlformats.org/officeDocument/2006/relationships/slide" Target="slides/slide468.xml"/><Relationship Id="rId634" Type="http://schemas.openxmlformats.org/officeDocument/2006/relationships/slide" Target="slides/slide633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73" Type="http://schemas.openxmlformats.org/officeDocument/2006/relationships/slide" Target="slides/slide272.xml"/><Relationship Id="rId329" Type="http://schemas.openxmlformats.org/officeDocument/2006/relationships/slide" Target="slides/slide328.xml"/><Relationship Id="rId480" Type="http://schemas.openxmlformats.org/officeDocument/2006/relationships/slide" Target="slides/slide479.xml"/><Relationship Id="rId536" Type="http://schemas.openxmlformats.org/officeDocument/2006/relationships/slide" Target="slides/slide535.xml"/><Relationship Id="rId68" Type="http://schemas.openxmlformats.org/officeDocument/2006/relationships/slide" Target="slides/slide67.xml"/><Relationship Id="rId133" Type="http://schemas.openxmlformats.org/officeDocument/2006/relationships/slide" Target="slides/slide132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578" Type="http://schemas.openxmlformats.org/officeDocument/2006/relationships/slide" Target="slides/slide577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438" Type="http://schemas.openxmlformats.org/officeDocument/2006/relationships/slide" Target="slides/slide437.xml"/><Relationship Id="rId603" Type="http://schemas.openxmlformats.org/officeDocument/2006/relationships/slide" Target="slides/slide602.xml"/><Relationship Id="rId242" Type="http://schemas.openxmlformats.org/officeDocument/2006/relationships/slide" Target="slides/slide241.xml"/><Relationship Id="rId284" Type="http://schemas.openxmlformats.org/officeDocument/2006/relationships/slide" Target="slides/slide283.xml"/><Relationship Id="rId491" Type="http://schemas.openxmlformats.org/officeDocument/2006/relationships/slide" Target="slides/slide490.xml"/><Relationship Id="rId505" Type="http://schemas.openxmlformats.org/officeDocument/2006/relationships/slide" Target="slides/slide504.xml"/><Relationship Id="rId37" Type="http://schemas.openxmlformats.org/officeDocument/2006/relationships/slide" Target="slides/slide36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44" Type="http://schemas.openxmlformats.org/officeDocument/2006/relationships/slide" Target="slides/slide143.xml"/><Relationship Id="rId547" Type="http://schemas.openxmlformats.org/officeDocument/2006/relationships/slide" Target="slides/slide546.xml"/><Relationship Id="rId589" Type="http://schemas.openxmlformats.org/officeDocument/2006/relationships/slide" Target="slides/slide588.xml"/><Relationship Id="rId90" Type="http://schemas.openxmlformats.org/officeDocument/2006/relationships/slide" Target="slides/slide89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93" Type="http://schemas.openxmlformats.org/officeDocument/2006/relationships/slide" Target="slides/slide392.xml"/><Relationship Id="rId407" Type="http://schemas.openxmlformats.org/officeDocument/2006/relationships/slide" Target="slides/slide406.xml"/><Relationship Id="rId449" Type="http://schemas.openxmlformats.org/officeDocument/2006/relationships/slide" Target="slides/slide448.xml"/><Relationship Id="rId614" Type="http://schemas.openxmlformats.org/officeDocument/2006/relationships/slide" Target="slides/slide613.xml"/><Relationship Id="rId211" Type="http://schemas.openxmlformats.org/officeDocument/2006/relationships/slide" Target="slides/slide210.xml"/><Relationship Id="rId253" Type="http://schemas.openxmlformats.org/officeDocument/2006/relationships/slide" Target="slides/slide252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460" Type="http://schemas.openxmlformats.org/officeDocument/2006/relationships/slide" Target="slides/slide459.xml"/><Relationship Id="rId516" Type="http://schemas.openxmlformats.org/officeDocument/2006/relationships/slide" Target="slides/slide515.xml"/><Relationship Id="rId48" Type="http://schemas.openxmlformats.org/officeDocument/2006/relationships/slide" Target="slides/slide47.xml"/><Relationship Id="rId113" Type="http://schemas.openxmlformats.org/officeDocument/2006/relationships/slide" Target="slides/slide112.xml"/><Relationship Id="rId320" Type="http://schemas.openxmlformats.org/officeDocument/2006/relationships/slide" Target="slides/slide319.xml"/><Relationship Id="rId558" Type="http://schemas.openxmlformats.org/officeDocument/2006/relationships/slide" Target="slides/slide557.xml"/><Relationship Id="rId155" Type="http://schemas.openxmlformats.org/officeDocument/2006/relationships/slide" Target="slides/slide154.xml"/><Relationship Id="rId197" Type="http://schemas.openxmlformats.org/officeDocument/2006/relationships/slide" Target="slides/slide196.xml"/><Relationship Id="rId362" Type="http://schemas.openxmlformats.org/officeDocument/2006/relationships/slide" Target="slides/slide361.xml"/><Relationship Id="rId418" Type="http://schemas.openxmlformats.org/officeDocument/2006/relationships/slide" Target="slides/slide417.xml"/><Relationship Id="rId625" Type="http://schemas.openxmlformats.org/officeDocument/2006/relationships/slide" Target="slides/slide624.xml"/><Relationship Id="rId222" Type="http://schemas.openxmlformats.org/officeDocument/2006/relationships/slide" Target="slides/slide221.xml"/><Relationship Id="rId264" Type="http://schemas.openxmlformats.org/officeDocument/2006/relationships/slide" Target="slides/slide263.xml"/><Relationship Id="rId471" Type="http://schemas.openxmlformats.org/officeDocument/2006/relationships/slide" Target="slides/slide470.xml"/><Relationship Id="rId17" Type="http://schemas.openxmlformats.org/officeDocument/2006/relationships/slide" Target="slides/slide16.xml"/><Relationship Id="rId59" Type="http://schemas.openxmlformats.org/officeDocument/2006/relationships/slide" Target="slides/slide58.xml"/><Relationship Id="rId124" Type="http://schemas.openxmlformats.org/officeDocument/2006/relationships/slide" Target="slides/slide123.xml"/><Relationship Id="rId527" Type="http://schemas.openxmlformats.org/officeDocument/2006/relationships/slide" Target="slides/slide526.xml"/><Relationship Id="rId569" Type="http://schemas.openxmlformats.org/officeDocument/2006/relationships/slide" Target="slides/slide56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715000"/>
            <a:ext cx="8229600" cy="1143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4019-FADF-40FB-8AE8-0F2B72854B26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8A18-9F16-4598-994B-2E07DEDF3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37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74019-FADF-40FB-8AE8-0F2B72854B26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8A18-9F16-4598-994B-2E07DEDF3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65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91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Frau ist entspannter.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46107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die Äcker, die Städte!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Eure Mühen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012016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505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Lieder können alles sagen,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Gute wie das Schlechte.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6092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618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Bewundert nicht das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bürgerliche Individuum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4719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93844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Lasst seine Klasse nicht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eurer Stelle sprechen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21805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87418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Nehmt euch die Tradition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lauft auf ihren Spuren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5693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64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53713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das Volk, das spricht,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zwar mit eurer Stimme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08425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618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das Leben, die Liebe, den Tod,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6977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44081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Zeiten, die Träume,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Arbeit, der Streik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967924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80998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die Äcker, die Städte!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Eure Mühen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64875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37238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Lieder können alles sagen,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Gute wie das Schlechte.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3669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646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Urlaub der Arbeiterpaare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zu Recht von Interesse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55950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keine Art!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28407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11617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Empfang war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etwas unvorhergesehen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76949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12877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wollte konkret sehen, wie es läuft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den Zentren der Camping-Dörfer.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55925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88249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wir Ihnen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bereits mitgeteilt haben,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09559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86905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gab es diesen Morgen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großes Treffen auf der Präfektur,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51086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6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99422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allen Verantwortlichen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Départements.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386528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81654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die Entscheidung getroffen,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nur um ein Jahr zu verlängern,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33445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67741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 auch, die Sache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etwas landeinwärts zu verlagern.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3673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028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werden sie den Standpunkt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lokalen Vertreter mit einbeziehen?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092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24862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Mir scheint das nicht so…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91659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52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Sex ist besser,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10008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Herr Soisson, Herr Tourismusminister.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49910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43764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als Delegation der Camper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Arbeitertourismus hier,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6564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19023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Ihnen einige Fragen zu stellen.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6275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93230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möchten wissen,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sie tatsächlich vorhaben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25978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29899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Sache des Campings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der Küste von Var.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99852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308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85479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warten schon lange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eine Antwort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63738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32810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den Subventionen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Yotel de Cogolin,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57694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85673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den Subventionen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das Camping in dieser Region.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87310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69585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werden eine Subvention erhalten – 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versichere ich Ihnen.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83725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40020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das vermerkt.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36921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819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Beziehungen sind viel entspannter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Kinder sind froh.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45592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welcher Größenordnung,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ich fragen darf?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5679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82009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weiß ich nicht mehr genau.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599894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53483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Außerdem wird das ja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gerade aufgezeichnet...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88972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10332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kann Ihnen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keine genaue Summe nennen.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08498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98148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weiß, dass Sie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viel investieren müssen.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491968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900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48922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viel kostet Ihre Sache?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18731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95478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45 Millionen.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007902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344134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45 Millionen.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soll ich sagen?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445539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07680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fürchte, wir können Ihnen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vor 1980 nichts geben,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10113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8981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mir scheint nach 1980...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Unser Budget ist festgeschrieben.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993517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193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Gut, man kann nicht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immer in Ferien sein,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789589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müssen eine gewisse Summe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bis zum 1. Oktober ausgeben,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557629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772571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 Rest danach.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992314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772039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wird uns also erlauben,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einen bestimmten Teil freizugeben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66964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19944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denke, eine gewisse Summe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 Rest später,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575970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813508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wohl gegen Jahresende 1980,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285675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84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68355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wenn die Zahlen nächstes Jahr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besser sind als erwartet,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42843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741442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gäbe es noch eine zweite Summe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9093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582651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nächstes Jahr und das Jahr danach.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246944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02154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können also nur hoffen?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54849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63118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Nein, sie können durchaus hoffen.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6508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52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Paare in Ferien sind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833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man kann die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gleichen Situationen im Alltag suchen.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831616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Schlussendlich kann ich Ihnen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versichern,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837579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28129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bedeutende Beträge sein werden.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02110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630441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vom Prinzip her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wird es eine Beteiligung geben.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05477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627085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dieses Projekt von Cogolin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14151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22729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haben wir die Entscheidung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gemeinsam gefällt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056481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686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978911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durchzuführen und es zu finanzieren.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184488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70796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Außerdem gab es heute morgen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Treffen von über 2 Stunden,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93805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491784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bei dem alle Delegierten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frei reden konnten.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62407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82449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konnten sich also auf diesem Treffen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durchaus Gehör verschaffen.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613870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816615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schließlich habe ich auch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Herrn Präfekten gefragt,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18268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545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Ruhe, die Freude zu Leben.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920495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ob es ein Problem gäbe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zu empfangen. Sehen sie 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131521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384748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Ja, aber… Wir sind jetzt schon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drei Wochen entlang der Küste unterwegs,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93193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31759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sprechen mit den Urlaubern,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Campern und wir haben festgestellt,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283037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125651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Situation verheerend ist.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071123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17214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haben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Unterschriften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gesammelt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de-DE" sz="2400" dirty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wir Ihnen übergeben werden. 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126157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375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024856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uns heute morgen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die Richtung geeinigt,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6312006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499495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wir neue Plätze schaffen wollen,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Landesinneren. Im Hinterland.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392456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228661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machen es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mehr an der Küste,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19878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63648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 schaffen Campingplätze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Hinterland von Var.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593217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724293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erste Ziel ist es, die Franzosen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den Eigentümern Frankreichs zu machen.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159433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629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momentan haben wir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keine Freude zu Leben.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753949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Nein, nicht kollektive Eigentümer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mittels noch mehr Bürokratie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267818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548954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in den </a:t>
            </a:r>
            <a:r>
              <a:rPr lang="de-DE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Krakenarmen</a:t>
            </a: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des Staats,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575214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401771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individuelle </a:t>
            </a:r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Eigentümer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Frankreichs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–</a:t>
            </a:r>
            <a:b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indem sie ihr Eigenheim besitzen, </a:t>
            </a:r>
            <a:r>
              <a:rPr lang="fr-FR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513129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698748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gegebenenfalls </a:t>
            </a:r>
            <a:b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 Produktionsmittel besitzen,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288087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902734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durch eine größere Streuung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Anteile an den großen Unternehmen.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436321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475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356376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Unserem französischen Volk,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122543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961719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bestehend aus Landwirten,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oft entwurzelt sind,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313658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065678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gilt es wieder Wurzeln zu geben.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811653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143786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gibt es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tiefere Wurzeln als jene,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054911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854263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uns an unser Haus,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075425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83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Präsident der Republik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hat bezüglich der Ferien erklärt,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702738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unsere Erde,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unsere Arbeitsinstrumente binden?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669376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547992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Ja, wir müssen die Franzosen zu den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individuellen Eigentümern Frankreichs machen!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913827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64834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offensichtlich, dass es sich hier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einen Provence-Stil handelt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511114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868236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alten Ziegeldächern,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vielmehr neugekauften alten Ziegeln,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188870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27706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bestimmtem Hölzern,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Schmiedearbeiten, Sonnenblenden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02725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133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73093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kurz, der Eindruck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eines authentischen Provence-Stils,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467840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981771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gerade noch so durchgeht bei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Ortsansässigen verschiedener Generation.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477022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065578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Dieses Bauprojekt ist also nicht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den Einheimischen ausgerichtet?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142398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454607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Nein, vielmehr sollen sie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Leuten zu Gute kommen,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551452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095586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nicht aus der Region kommen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956860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64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Frankreich sich angesichts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seines Klimas und seiner Küsten schuldig ist,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286459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sich hier niederlassen wollen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etwas Zeit verbringen.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413439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167186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richtet sich also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einen Zweitwohnungsmarkt,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323758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604462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entweder an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ausländische Investoren,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853811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207898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hierher in Urlaub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kommen möchten,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759948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950093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andere Personen, die von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diesem Produkt als Mieter profitieren.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298751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53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891509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kommen vielleicht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weniger weit her,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288105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230013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möchten aber für zwei Wochen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einen Monat hier wie in der Provence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5288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816400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ganz im provençalischen Stil leben. 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094555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10564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Port Grimaud ist in der Provence,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stimmt,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184240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990735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Port Grimaud,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Europa.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808222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56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77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Garten Europas zu sein.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630326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Hier haben sich Menschen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aus allen Ländern Europas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088218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51378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aus weiteren Ländern der Welt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Häuser gekauft.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1324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62373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Häuser, die mit Landungsstegen für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Yachten verkauft werden.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058800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351466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legst mit deiner Yacht an,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machst drei Schritte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541404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028861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bist in deinem Wohnzimmer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trinkst einen Whisky.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300718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6305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022003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Bauart ist die gleiche wie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Häuser der Fischer der Provence.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150547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032227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„Well“, nur die Mauern und die Fassade,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263243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578526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im Inneren hat es jeder,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er es möchte.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109669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691870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das teuer?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430331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98242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Nun ja, teuer genug, dass nicht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jeder Erstbeste hier wohnen kann.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325933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309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Seitdem der Präsident gesagt hat: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189252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kommt es, dass man sich hier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unter Leuten der „Society“ wiederfindet.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386006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306386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Französische Minister haben hier gekauft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126434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044248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gekauft,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es wurde ihnen gegeben,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389211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052093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bei den Ministern Frankreichs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kann man ja nie wissen.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293478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680877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kommt übers Meer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seiner Yacht an.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286633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561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120450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Kein „Jam“, kein Stau.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117798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701773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ist, als hätten die Franzosen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 ihre Sonne und ihr Meer verkauft.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908927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389509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ein Leben, wie in Venedig,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285045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043826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heißt,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sogar noch besser als in Venedig,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665350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203953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es ist Venedig ohne die Venezier,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322050"/>
      </p:ext>
    </p:extLst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382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„Es darf kein Film mehr über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Arbeitertourismus gemacht werden,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112099"/>
      </p:ext>
    </p:extLst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das Wasser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ihren Sauereien verschmutzen.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660182"/>
      </p:ext>
    </p:extLst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544083"/>
      </p:ext>
    </p:extLst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Mir macht es Freude,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251101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447770"/>
      </p:ext>
    </p:extLst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 diese Fahnen aus ganz Europa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den Yachten zu sehen.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379068"/>
      </p:ext>
    </p:extLst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466598"/>
      </p:ext>
    </p:extLst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anderen Leute können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gucken kommen mit ihren kleinen Booten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516703"/>
      </p:ext>
    </p:extLst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064017"/>
      </p:ext>
    </p:extLst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lässt sie gewähren,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das Europa ohne Grenzen.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53610"/>
      </p:ext>
    </p:extLst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990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857004"/>
      </p:ext>
    </p:extLst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Sehen Sie, das ist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Port Grimaud in der Provence.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786317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27004"/>
      </p:ext>
    </p:extLst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man in Frankreich sagt,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einen Blick wert.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414374"/>
      </p:ext>
    </p:extLst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530306"/>
      </p:ext>
    </p:extLst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„Right“?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251044"/>
      </p:ext>
    </p:extLst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26950"/>
      </p:ext>
    </p:extLst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das Meer ist der Zugang frei,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377000"/>
      </p:ext>
    </p:extLst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907840"/>
      </p:ext>
    </p:extLst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der Zugang über Land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stärker kontrolliert,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579859"/>
      </p:ext>
    </p:extLst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426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bei dem nicht jede Sequenz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vom Präsidenten abgesegnet ist“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528379"/>
      </p:ext>
    </p:extLst>
  </p:cSld>
  <p:clrMapOvr>
    <a:masterClrMapping/>
  </p:clrMapOvr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Interesse der Ruhe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 Eigentümer von Port Grimaud.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438005"/>
      </p:ext>
    </p:extLst>
  </p:cSld>
  <p:clrMapOvr>
    <a:masterClrMapping/>
  </p:clrMapOvr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899843"/>
      </p:ext>
    </p:extLst>
  </p:cSld>
  <p:clrMapOvr>
    <a:masterClrMapping/>
  </p:clrMapOvr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Kontrolle wird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durch den Burg-Charakter hergestellt.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229836"/>
      </p:ext>
    </p:extLst>
  </p:cSld>
  <p:clrMapOvr>
    <a:masterClrMapping/>
  </p:clrMapOvr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585766"/>
      </p:ext>
    </p:extLst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Jeder Eigentümer kann sich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Burgherr fühlen,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053708"/>
      </p:ext>
    </p:extLst>
  </p:cSld>
  <p:clrMapOvr>
    <a:masterClrMapping/>
  </p:clrMapOvr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80827"/>
      </p:ext>
    </p:extLst>
  </p:cSld>
  <p:clrMapOvr>
    <a:masterClrMapping/>
  </p:clrMapOvr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geschützt durch seine eigene Polizei – 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private Truppe, die Wächter.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873566"/>
      </p:ext>
    </p:extLst>
  </p:cSld>
  <p:clrMapOvr>
    <a:masterClrMapping/>
  </p:clrMapOvr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064828"/>
      </p:ext>
    </p:extLst>
  </p:cSld>
  <p:clrMapOvr>
    <a:masterClrMapping/>
  </p:clrMapOvr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Besonderheit von Port Grimaud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offenbart sich beim Lesen dieser Schilder.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21885"/>
      </p:ext>
    </p:extLst>
  </p:cSld>
  <p:clrMapOvr>
    <a:masterClrMapping/>
  </p:clrMapOvr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992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86618"/>
      </p:ext>
    </p:extLst>
  </p:cSld>
  <p:clrMapOvr>
    <a:masterClrMapping/>
  </p:clrMapOvr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dem linken steht,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Port Grimaud Privateigentum ist,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25396"/>
      </p:ext>
    </p:extLst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879305"/>
      </p:ext>
    </p:extLst>
  </p:cSld>
  <p:clrMapOvr>
    <a:masterClrMapping/>
  </p:clrMapOvr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dem rechten,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70936"/>
      </p:ext>
    </p:extLst>
  </p:cSld>
  <p:clrMapOvr>
    <a:masterClrMapping/>
  </p:clrMapOvr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510938"/>
      </p:ext>
    </p:extLst>
  </p:cSld>
  <p:clrMapOvr>
    <a:masterClrMapping/>
  </p:clrMapOvr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sich im Inneren dieses Privateigentums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alle öffentlichen Dienste befinden.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988588"/>
      </p:ext>
    </p:extLst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239605"/>
      </p:ext>
    </p:extLst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wünschen uns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unseren Mitgliedern einen Dialog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34167"/>
      </p:ext>
    </p:extLst>
  </p:cSld>
  <p:clrMapOvr>
    <a:masterClrMapping/>
  </p:clrMapOvr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824645"/>
      </p:ext>
    </p:extLst>
  </p:cSld>
  <p:clrMapOvr>
    <a:masterClrMapping/>
  </p:clrMapOvr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wie können wir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ihnen besser begegnen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296362"/>
      </p:ext>
    </p:extLst>
  </p:cSld>
  <p:clrMapOvr>
    <a:masterClrMapping/>
  </p:clrMapOvr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67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– weswegen dieser Film nie auf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drei staatlichen Sendern laufen wird –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97802"/>
      </p:ext>
    </p:extLst>
  </p:cSld>
  <p:clrMapOvr>
    <a:masterClrMapping/>
  </p:clrMapOvr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während der Ferien,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unseren eigenen Feriensiedlungen.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553380"/>
      </p:ext>
    </p:extLst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593228"/>
      </p:ext>
    </p:extLst>
  </p:cSld>
  <p:clrMapOvr>
    <a:masterClrMapping/>
  </p:clrMapOvr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wünschen uns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einen beständigen Austausch,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508676"/>
      </p:ext>
    </p:extLst>
  </p:cSld>
  <p:clrMapOvr>
    <a:masterClrMapping/>
  </p:clrMapOvr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9625"/>
      </p:ext>
    </p:extLst>
  </p:cSld>
  <p:clrMapOvr>
    <a:masterClrMapping/>
  </p:clrMapOvr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ihre Beobachtungen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Betracht zu ziehen,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212477"/>
      </p:ext>
    </p:extLst>
  </p:cSld>
  <p:clrMapOvr>
    <a:masterClrMapping/>
  </p:clrMapOvr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991473"/>
      </p:ext>
    </p:extLst>
  </p:cSld>
  <p:clrMapOvr>
    <a:masterClrMapping/>
  </p:clrMapOvr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 Kritik zu hören,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430832"/>
      </p:ext>
    </p:extLst>
  </p:cSld>
  <p:clrMapOvr>
    <a:masterClrMapping/>
  </p:clrMapOvr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266905"/>
      </p:ext>
    </p:extLst>
  </p:cSld>
  <p:clrMapOvr>
    <a:masterClrMapping/>
  </p:clrMapOvr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ihnen genauso auch unsere Bedenken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Probleme mitzuteilen,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703250"/>
      </p:ext>
    </p:extLst>
  </p:cSld>
  <p:clrMapOvr>
    <a:masterClrMapping/>
  </p:clrMapOvr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0059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413001"/>
      </p:ext>
    </p:extLst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um uns dadurch möglichst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dauernd zu verbessern;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015931"/>
      </p:ext>
    </p:extLst>
  </p:cSld>
  <p:clrMapOvr>
    <a:masterClrMapping/>
  </p:clrMapOvr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88023"/>
      </p:ext>
    </p:extLst>
  </p:cSld>
  <p:clrMapOvr>
    <a:masterClrMapping/>
  </p:clrMapOvr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um an ihre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Unterstützung zu appellieren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12258"/>
      </p:ext>
    </p:extLst>
  </p:cSld>
  <p:clrMapOvr>
    <a:masterClrMapping/>
  </p:clrMapOvr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723415"/>
      </p:ext>
    </p:extLst>
  </p:cSld>
  <p:clrMapOvr>
    <a:masterClrMapping/>
  </p:clrMapOvr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Aktionen von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„Tourismus und Arbeit“,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508416"/>
      </p:ext>
    </p:extLst>
  </p:cSld>
  <p:clrMapOvr>
    <a:masterClrMapping/>
  </p:clrMapOvr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434911"/>
      </p:ext>
    </p:extLst>
  </p:cSld>
  <p:clrMapOvr>
    <a:masterClrMapping/>
  </p:clrMapOvr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damit wir unser Ziel erreichen,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820830"/>
      </p:ext>
    </p:extLst>
  </p:cSld>
  <p:clrMapOvr>
    <a:masterClrMapping/>
  </p:clrMapOvr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894577"/>
      </p:ext>
    </p:extLst>
  </p:cSld>
  <p:clrMapOvr>
    <a:masterClrMapping/>
  </p:clrMapOvr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Freizeiteinrichtungen mit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sozialem Charakter zu entwickeln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73971"/>
      </p:ext>
    </p:extLst>
  </p:cSld>
  <p:clrMapOvr>
    <a:masterClrMapping/>
  </p:clrMapOvr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08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rede von mir und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Arbeitern, die ich kenne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468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beugen wir uns diesen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französischen Gepflogenheiten,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534222"/>
      </p:ext>
    </p:extLst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 sozialen Tourismus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weiter zu entwickeln.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043997"/>
      </p:ext>
    </p:extLst>
  </p:cSld>
  <p:clrMapOvr>
    <a:masterClrMapping/>
  </p:clrMapOvr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363997"/>
      </p:ext>
    </p:extLst>
  </p:cSld>
  <p:clrMapOvr>
    <a:masterClrMapping/>
  </p:clrMapOvr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Seitdem wir aufgebrochen sind,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konnten wir selbst sehen,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760999"/>
      </p:ext>
    </p:extLst>
  </p:cSld>
  <p:clrMapOvr>
    <a:masterClrMapping/>
  </p:clrMapOvr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674231"/>
      </p:ext>
    </p:extLst>
  </p:cSld>
  <p:clrMapOvr>
    <a:masterClrMapping/>
  </p:clrMapOvr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Situation der Campingplätze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unserem Land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368053"/>
      </p:ext>
    </p:extLst>
  </p:cSld>
  <p:clrMapOvr>
    <a:masterClrMapping/>
  </p:clrMapOvr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817113"/>
      </p:ext>
    </p:extLst>
  </p:cSld>
  <p:clrMapOvr>
    <a:masterClrMapping/>
  </p:clrMapOvr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nur beklagenswert ist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– das wissen wir ohnehin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791991"/>
      </p:ext>
    </p:extLst>
  </p:cSld>
  <p:clrMapOvr>
    <a:masterClrMapping/>
  </p:clrMapOvr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934687"/>
      </p:ext>
    </p:extLst>
  </p:cSld>
  <p:clrMapOvr>
    <a:masterClrMapping/>
  </p:clrMapOvr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 dass sie sich Jahr für Jahr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noch verschlechtern wird.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916923"/>
      </p:ext>
    </p:extLst>
  </p:cSld>
  <p:clrMapOvr>
    <a:masterClrMapping/>
  </p:clrMapOvr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8652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837539"/>
      </p:ext>
    </p:extLst>
  </p:cSld>
  <p:clrMapOvr>
    <a:masterClrMapping/>
  </p:clrMapOvr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Verantwortung hierfür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liegt beim ersten Verantwortlichen,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719331"/>
      </p:ext>
    </p:extLst>
  </p:cSld>
  <p:clrMapOvr>
    <a:masterClrMapping/>
  </p:clrMapOvr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40269"/>
      </p:ext>
    </p:extLst>
  </p:cSld>
  <p:clrMapOvr>
    <a:masterClrMapping/>
  </p:clrMapOvr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heißt jenem,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die politischen Entscheidungen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498785"/>
      </p:ext>
    </p:extLst>
  </p:cSld>
  <p:clrMapOvr>
    <a:masterClrMapping/>
  </p:clrMapOvr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527062"/>
      </p:ext>
    </p:extLst>
  </p:cSld>
  <p:clrMapOvr>
    <a:masterClrMapping/>
  </p:clrMapOvr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Bereich des Tourismus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unserem Land trifft,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036225"/>
      </p:ext>
    </p:extLst>
  </p:cSld>
  <p:clrMapOvr>
    <a:masterClrMapping/>
  </p:clrMapOvr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9101"/>
      </p:ext>
    </p:extLst>
  </p:cSld>
  <p:clrMapOvr>
    <a:masterClrMapping/>
  </p:clrMapOvr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ist der Staat.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107327"/>
      </p:ext>
    </p:extLst>
  </p:cSld>
  <p:clrMapOvr>
    <a:masterClrMapping/>
  </p:clrMapOvr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339126"/>
      </p:ext>
    </p:extLst>
  </p:cSld>
  <p:clrMapOvr>
    <a:masterClrMapping/>
  </p:clrMapOvr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ihn ist der Tourismus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wichtige Aktivität,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823912"/>
      </p:ext>
    </p:extLst>
  </p:cSld>
  <p:clrMapOvr>
    <a:masterClrMapping/>
  </p:clrMapOvr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221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von den Herren in den Sendern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zum Dogma erhoben wurden.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51695"/>
      </p:ext>
    </p:extLst>
  </p:cSld>
  <p:clrMapOvr>
    <a:masterClrMapping/>
  </p:clrMapOvr>
</p:sld>
</file>

<file path=ppt/slides/slide4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der Hauptaktivitäten in unserem Land,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blaue Öl unseres Landes,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304069"/>
      </p:ext>
    </p:extLst>
  </p:cSld>
  <p:clrMapOvr>
    <a:masterClrMapping/>
  </p:clrMapOvr>
</p:sld>
</file>

<file path=ppt/slides/slide4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043984"/>
      </p:ext>
    </p:extLst>
  </p:cSld>
  <p:clrMapOvr>
    <a:masterClrMapping/>
  </p:clrMapOvr>
</p:sld>
</file>

<file path=ppt/slides/slide4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40% unserer Ölimporte ausgleichen kann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678075"/>
      </p:ext>
    </p:extLst>
  </p:cSld>
  <p:clrMapOvr>
    <a:masterClrMapping/>
  </p:clrMapOvr>
</p:sld>
</file>

<file path=ppt/slides/slide4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444689"/>
      </p:ext>
    </p:extLst>
  </p:cSld>
  <p:clrMapOvr>
    <a:masterClrMapping/>
  </p:clrMapOvr>
</p:sld>
</file>

<file path=ppt/slides/slide4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tatsächlich wird nichts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den Arbeiterinnentourismus getan,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500348"/>
      </p:ext>
    </p:extLst>
  </p:cSld>
  <p:clrMapOvr>
    <a:masterClrMapping/>
  </p:clrMapOvr>
</p:sld>
</file>

<file path=ppt/slides/slide4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432719"/>
      </p:ext>
    </p:extLst>
  </p:cSld>
  <p:clrMapOvr>
    <a:masterClrMapping/>
  </p:clrMapOvr>
</p:sld>
</file>

<file path=ppt/slides/slide4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den Großteil unserer Mitbürger betrifft.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230001"/>
      </p:ext>
    </p:extLst>
  </p:cSld>
  <p:clrMapOvr>
    <a:masterClrMapping/>
  </p:clrMapOvr>
</p:sld>
</file>

<file path=ppt/slides/slide4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830515"/>
      </p:ext>
    </p:extLst>
  </p:cSld>
  <p:clrMapOvr>
    <a:masterClrMapping/>
  </p:clrMapOvr>
</p:sld>
</file>

<file path=ppt/slides/slide4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Dem gegenüber wird viel – manchmal zu viel – 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den Luxustourismus getan,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159279"/>
      </p:ext>
    </p:extLst>
  </p:cSld>
  <p:clrMapOvr>
    <a:masterClrMapping/>
  </p:clrMapOvr>
</p:sld>
</file>

<file path=ppt/slides/slide4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056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428776"/>
      </p:ext>
    </p:extLst>
  </p:cSld>
  <p:clrMapOvr>
    <a:masterClrMapping/>
  </p:clrMapOvr>
</p:sld>
</file>

<file path=ppt/slides/slide4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Tourismus der Marinas,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Tourismus der Millardäre.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154552"/>
      </p:ext>
    </p:extLst>
  </p:cSld>
  <p:clrMapOvr>
    <a:masterClrMapping/>
  </p:clrMapOvr>
</p:sld>
</file>

<file path=ppt/slides/slide4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169923"/>
      </p:ext>
    </p:extLst>
  </p:cSld>
  <p:clrMapOvr>
    <a:masterClrMapping/>
  </p:clrMapOvr>
</p:sld>
</file>

<file path=ppt/slides/slide4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Gerade hat der Genosse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Problem angesprochen,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569999"/>
      </p:ext>
    </p:extLst>
  </p:cSld>
  <p:clrMapOvr>
    <a:masterClrMapping/>
  </p:clrMapOvr>
</p:sld>
</file>

<file path=ppt/slides/slide4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835453"/>
      </p:ext>
    </p:extLst>
  </p:cSld>
  <p:clrMapOvr>
    <a:masterClrMapping/>
  </p:clrMapOvr>
</p:sld>
</file>

<file path=ppt/slides/slide4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einer von zwei Franzosen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in Urlaub fährt.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075633"/>
      </p:ext>
    </p:extLst>
  </p:cSld>
  <p:clrMapOvr>
    <a:masterClrMapping/>
  </p:clrMapOvr>
</p:sld>
</file>

<file path=ppt/slides/slide4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787712"/>
      </p:ext>
    </p:extLst>
  </p:cSld>
  <p:clrMapOvr>
    <a:masterClrMapping/>
  </p:clrMapOvr>
</p:sld>
</file>

<file path=ppt/slides/slide4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wahr,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uns dessen bewusst.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457543"/>
      </p:ext>
    </p:extLst>
  </p:cSld>
  <p:clrMapOvr>
    <a:masterClrMapping/>
  </p:clrMapOvr>
</p:sld>
</file>

<file path=ppt/slides/slide4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5069"/>
      </p:ext>
    </p:extLst>
  </p:cSld>
  <p:clrMapOvr>
    <a:masterClrMapping/>
  </p:clrMapOvr>
</p:sld>
</file>

<file path=ppt/slides/slide4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finde, die oberste Zielsetzung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„Tourismus und Arbeit“ sollte sein,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514328"/>
      </p:ext>
    </p:extLst>
  </p:cSld>
  <p:clrMapOvr>
    <a:masterClrMapping/>
  </p:clrMapOvr>
</p:sld>
</file>

<file path=ppt/slides/slide4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982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werden also einen Film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den Arbeiterinnentourismus machen,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501997"/>
      </p:ext>
    </p:extLst>
  </p:cSld>
  <p:clrMapOvr>
    <a:masterClrMapping/>
  </p:clrMapOvr>
</p:sld>
</file>

<file path=ppt/slides/slide4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am stärksten Benachteiligten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Fahrt zu ermöglichen.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735805"/>
      </p:ext>
    </p:extLst>
  </p:cSld>
  <p:clrMapOvr>
    <a:masterClrMapping/>
  </p:clrMapOvr>
</p:sld>
</file>

<file path=ppt/slides/slide4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37250"/>
      </p:ext>
    </p:extLst>
  </p:cSld>
  <p:clrMapOvr>
    <a:masterClrMapping/>
  </p:clrMapOvr>
</p:sld>
</file>

<file path=ppt/slides/slide4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natürlich hat „Tourismus und Arbeit“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Weisheit nicht mit Löffeln gefressen,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952776"/>
      </p:ext>
    </p:extLst>
  </p:cSld>
  <p:clrMapOvr>
    <a:masterClrMapping/>
  </p:clrMapOvr>
</p:sld>
</file>

<file path=ppt/slides/slide4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73331"/>
      </p:ext>
    </p:extLst>
  </p:cSld>
  <p:clrMapOvr>
    <a:masterClrMapping/>
  </p:clrMapOvr>
</p:sld>
</file>

<file path=ppt/slides/slide4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nicht dafür da, um…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036631"/>
      </p:ext>
    </p:extLst>
  </p:cSld>
  <p:clrMapOvr>
    <a:masterClrMapping/>
  </p:clrMapOvr>
</p:sld>
</file>

<file path=ppt/slides/slide4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802249"/>
      </p:ext>
    </p:extLst>
  </p:cSld>
  <p:clrMapOvr>
    <a:masterClrMapping/>
  </p:clrMapOvr>
</p:sld>
</file>

<file path=ppt/slides/slide4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war eine dezidierte Politik in Frankreich,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uns in die aktuelle Situation gebracht hat.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086193"/>
      </p:ext>
    </p:extLst>
  </p:cSld>
  <p:clrMapOvr>
    <a:masterClrMapping/>
  </p:clrMapOvr>
</p:sld>
</file>

<file path=ppt/slides/slide4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285875"/>
      </p:ext>
    </p:extLst>
  </p:cSld>
  <p:clrMapOvr>
    <a:masterClrMapping/>
  </p:clrMapOvr>
</p:sld>
</file>

<file path=ppt/slides/slide4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Davon bin ich Überzeugt,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bin ein Aktivist, ich bin davon überzeugt.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3654453"/>
      </p:ext>
    </p:extLst>
  </p:cSld>
  <p:clrMapOvr>
    <a:masterClrMapping/>
  </p:clrMapOvr>
</p:sld>
</file>

<file path=ppt/slides/slide4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0164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761325"/>
      </p:ext>
    </p:extLst>
  </p:cSld>
  <p:clrMapOvr>
    <a:masterClrMapping/>
  </p:clrMapOvr>
</p:sld>
</file>

<file path=ppt/slides/slide4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ich glaube, wir dürfen nicht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aus den Augen verlieren,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732409"/>
      </p:ext>
    </p:extLst>
  </p:cSld>
  <p:clrMapOvr>
    <a:masterClrMapping/>
  </p:clrMapOvr>
</p:sld>
</file>

<file path=ppt/slides/slide4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852504"/>
      </p:ext>
    </p:extLst>
  </p:cSld>
  <p:clrMapOvr>
    <a:masterClrMapping/>
  </p:clrMapOvr>
</p:sld>
</file>

<file path=ppt/slides/slide4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größte Anstrengung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am meisten Benachteiligten gelten soll.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926301"/>
      </p:ext>
    </p:extLst>
  </p:cSld>
  <p:clrMapOvr>
    <a:masterClrMapping/>
  </p:clrMapOvr>
</p:sld>
</file>

<file path=ppt/slides/slide4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345339"/>
      </p:ext>
    </p:extLst>
  </p:cSld>
  <p:clrMapOvr>
    <a:masterClrMapping/>
  </p:clrMapOvr>
</p:sld>
</file>

<file path=ppt/slides/slide4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Bei Caterpillar haben wir es geschafft,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Familien zu schicken,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196344"/>
      </p:ext>
    </p:extLst>
  </p:cSld>
  <p:clrMapOvr>
    <a:masterClrMapping/>
  </p:clrMapOvr>
</p:sld>
</file>

<file path=ppt/slides/slide4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870655"/>
      </p:ext>
    </p:extLst>
  </p:cSld>
  <p:clrMapOvr>
    <a:masterClrMapping/>
  </p:clrMapOvr>
</p:sld>
</file>

<file path=ppt/slides/slide4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Kinder geschickt,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noch nie das Meer gesehen hatten,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869692"/>
      </p:ext>
    </p:extLst>
  </p:cSld>
  <p:clrMapOvr>
    <a:masterClrMapping/>
  </p:clrMapOvr>
</p:sld>
</file>

<file path=ppt/slides/slide4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683069"/>
      </p:ext>
    </p:extLst>
  </p:cSld>
  <p:clrMapOvr>
    <a:masterClrMapping/>
  </p:clrMapOvr>
</p:sld>
</file>

<file path=ppt/slides/slide4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Leute, die noch nie in Urlaub waren.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831625"/>
      </p:ext>
    </p:extLst>
  </p:cSld>
  <p:clrMapOvr>
    <a:masterClrMapping/>
  </p:clrMapOvr>
</p:sld>
</file>

<file path=ppt/slides/slide4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7699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begleitet ist von tiefschürfenden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präsidialen Reflektionen.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572895"/>
      </p:ext>
    </p:extLst>
  </p:cSld>
  <p:clrMapOvr>
    <a:masterClrMapping/>
  </p:clrMapOvr>
</p:sld>
</file>

<file path=ppt/slides/slide4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Dieses Modell ist hart,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mit den Anlagen hier bedeutet das,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749652"/>
      </p:ext>
    </p:extLst>
  </p:cSld>
  <p:clrMapOvr>
    <a:masterClrMapping/>
  </p:clrMapOvr>
</p:sld>
</file>

<file path=ppt/slides/slide4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693126"/>
      </p:ext>
    </p:extLst>
  </p:cSld>
  <p:clrMapOvr>
    <a:masterClrMapping/>
  </p:clrMapOvr>
</p:sld>
</file>

<file path=ppt/slides/slide4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Mutter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 Mittage damit verbringt,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328977"/>
      </p:ext>
    </p:extLst>
  </p:cSld>
  <p:clrMapOvr>
    <a:masterClrMapping/>
  </p:clrMapOvr>
</p:sld>
</file>

<file path=ppt/slides/slide4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250984"/>
      </p:ext>
    </p:extLst>
  </p:cSld>
  <p:clrMapOvr>
    <a:masterClrMapping/>
  </p:clrMapOvr>
</p:sld>
</file>

<file path=ppt/slides/slide4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Essen für ihre Familie zu machen,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nicht lustig.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272304"/>
      </p:ext>
    </p:extLst>
  </p:cSld>
  <p:clrMapOvr>
    <a:masterClrMapping/>
  </p:clrMapOvr>
</p:sld>
</file>

<file path=ppt/slides/slide4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340440"/>
      </p:ext>
    </p:extLst>
  </p:cSld>
  <p:clrMapOvr>
    <a:masterClrMapping/>
  </p:clrMapOvr>
</p:sld>
</file>

<file path=ppt/slides/slide4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Vor allem weil das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meistens Familien sind,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157141"/>
      </p:ext>
    </p:extLst>
  </p:cSld>
  <p:clrMapOvr>
    <a:masterClrMapping/>
  </p:clrMapOvr>
</p:sld>
</file>

<file path=ppt/slides/slide4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457440"/>
      </p:ext>
    </p:extLst>
  </p:cSld>
  <p:clrMapOvr>
    <a:masterClrMapping/>
  </p:clrMapOvr>
</p:sld>
</file>

<file path=ppt/slides/slide4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denen die Mutter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11 Monate im Jahr arbeitet,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093122"/>
      </p:ext>
    </p:extLst>
  </p:cSld>
  <p:clrMapOvr>
    <a:masterClrMapping/>
  </p:clrMapOvr>
</p:sld>
</file>

<file path=ppt/slides/slide4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7865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411699"/>
      </p:ext>
    </p:extLst>
  </p:cSld>
  <p:clrMapOvr>
    <a:masterClrMapping/>
  </p:clrMapOvr>
</p:sld>
</file>

<file path=ppt/slides/slide4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dann während dem 12ten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Haushalt zu schmeißen, das nervt.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885495"/>
      </p:ext>
    </p:extLst>
  </p:cSld>
  <p:clrMapOvr>
    <a:masterClrMapping/>
  </p:clrMapOvr>
</p:sld>
</file>

<file path=ppt/slides/slide4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366648"/>
      </p:ext>
    </p:extLst>
  </p:cSld>
  <p:clrMapOvr>
    <a:masterClrMapping/>
  </p:clrMapOvr>
</p:sld>
</file>

<file path=ppt/slides/slide4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statt das ganze Jahr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ihrer Sozialwohnung zu bleiben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628862"/>
      </p:ext>
    </p:extLst>
  </p:cSld>
  <p:clrMapOvr>
    <a:masterClrMapping/>
  </p:clrMapOvr>
</p:sld>
</file>

<file path=ppt/slides/slide4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940633"/>
      </p:ext>
    </p:extLst>
  </p:cSld>
  <p:clrMapOvr>
    <a:masterClrMapping/>
  </p:clrMapOvr>
</p:sld>
</file>

<file path=ppt/slides/slide4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kommen natürlich viele lieber ins Yotel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kochen halt am Mittag,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418440"/>
      </p:ext>
    </p:extLst>
  </p:cSld>
  <p:clrMapOvr>
    <a:masterClrMapping/>
  </p:clrMapOvr>
</p:sld>
</file>

<file path=ppt/slides/slide4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975059"/>
      </p:ext>
    </p:extLst>
  </p:cSld>
  <p:clrMapOvr>
    <a:masterClrMapping/>
  </p:clrMapOvr>
</p:sld>
</file>

<file path=ppt/slides/slide4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Kinder sind am Meer.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393619"/>
      </p:ext>
    </p:extLst>
  </p:cSld>
  <p:clrMapOvr>
    <a:masterClrMapping/>
  </p:clrMapOvr>
</p:sld>
</file>

<file path=ppt/slides/slide4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163613"/>
      </p:ext>
    </p:extLst>
  </p:cSld>
  <p:clrMapOvr>
    <a:masterClrMapping/>
  </p:clrMapOvr>
</p:sld>
</file>

<file path=ppt/slides/slide4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Daher nochmal mein Appell: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377764"/>
      </p:ext>
    </p:extLst>
  </p:cSld>
  <p:clrMapOvr>
    <a:masterClrMapping/>
  </p:clrMapOvr>
</p:sld>
</file>

<file path=ppt/slides/slide4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1520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unser einziger Weg,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Fernsehpublikum zu erreichen,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13516"/>
      </p:ext>
    </p:extLst>
  </p:cSld>
  <p:clrMapOvr>
    <a:masterClrMapping/>
  </p:clrMapOvr>
</p:sld>
</file>

<file path=ppt/slides/slide4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„Tourismus und Arbeit“ sollte auch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am stärksten Benachteiligten da sein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708249"/>
      </p:ext>
    </p:extLst>
  </p:cSld>
  <p:clrMapOvr>
    <a:masterClrMapping/>
  </p:clrMapOvr>
</p:sld>
</file>

<file path=ppt/slides/slide4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066955"/>
      </p:ext>
    </p:extLst>
  </p:cSld>
  <p:clrMapOvr>
    <a:masterClrMapping/>
  </p:clrMapOvr>
</p:sld>
</file>

<file path=ppt/slides/slide4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auch bei Caterpillar,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wo man sie nicht vermutet,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431948"/>
      </p:ext>
    </p:extLst>
  </p:cSld>
  <p:clrMapOvr>
    <a:masterClrMapping/>
  </p:clrMapOvr>
</p:sld>
</file>

<file path=ppt/slides/slide4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107819"/>
      </p:ext>
    </p:extLst>
  </p:cSld>
  <p:clrMapOvr>
    <a:masterClrMapping/>
  </p:clrMapOvr>
</p:sld>
</file>

<file path=ppt/slides/slide4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gibt es auch welche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noch schlechter als wir untergebracht sind.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476223"/>
      </p:ext>
    </p:extLst>
  </p:cSld>
  <p:clrMapOvr>
    <a:masterClrMapping/>
  </p:clrMapOvr>
</p:sld>
</file>

<file path=ppt/slides/slide4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941155"/>
      </p:ext>
    </p:extLst>
  </p:cSld>
  <p:clrMapOvr>
    <a:masterClrMapping/>
  </p:clrMapOvr>
</p:sld>
</file>

<file path=ppt/slides/slide4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versammeln 1%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Einkommen auf uns.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278450"/>
      </p:ext>
    </p:extLst>
  </p:cSld>
  <p:clrMapOvr>
    <a:masterClrMapping/>
  </p:clrMapOvr>
</p:sld>
</file>

<file path=ppt/slides/slide4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84490"/>
      </p:ext>
    </p:extLst>
  </p:cSld>
  <p:clrMapOvr>
    <a:masterClrMapping/>
  </p:clrMapOvr>
</p:sld>
</file>

<file path=ppt/slides/slide4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bei uns gibt es immerhin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auch ein Budget für den Urlaub,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317211"/>
      </p:ext>
    </p:extLst>
  </p:cSld>
  <p:clrMapOvr>
    <a:masterClrMapping/>
  </p:clrMapOvr>
</p:sld>
</file>

<file path=ppt/slides/slide4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4684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316402"/>
      </p:ext>
    </p:extLst>
  </p:cSld>
  <p:clrMapOvr>
    <a:masterClrMapping/>
  </p:clrMapOvr>
</p:sld>
</file>

<file path=ppt/slides/slide4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gibt es bei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anderen Unternehmen auch nicht.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967937"/>
      </p:ext>
    </p:extLst>
  </p:cSld>
  <p:clrMapOvr>
    <a:masterClrMapping/>
  </p:clrMapOvr>
</p:sld>
</file>

<file path=ppt/slides/slide4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255786"/>
      </p:ext>
    </p:extLst>
  </p:cSld>
  <p:clrMapOvr>
    <a:masterClrMapping/>
  </p:clrMapOvr>
</p:sld>
</file>

<file path=ppt/slides/slide4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also mein Appell: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027725"/>
      </p:ext>
    </p:extLst>
  </p:cSld>
  <p:clrMapOvr>
    <a:masterClrMapping/>
  </p:clrMapOvr>
</p:sld>
</file>

<file path=ppt/slides/slide4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805773"/>
      </p:ext>
    </p:extLst>
  </p:cSld>
  <p:clrMapOvr>
    <a:masterClrMapping/>
  </p:clrMapOvr>
</p:sld>
</file>

<file path=ppt/slides/slide4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am stärksten Benachteiligten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sollten höchste Priorität haben.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094588"/>
      </p:ext>
    </p:extLst>
  </p:cSld>
  <p:clrMapOvr>
    <a:masterClrMapping/>
  </p:clrMapOvr>
</p:sld>
</file>

<file path=ppt/slides/slide4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125801"/>
      </p:ext>
    </p:extLst>
  </p:cSld>
  <p:clrMapOvr>
    <a:masterClrMapping/>
  </p:clrMapOvr>
</p:sld>
</file>

<file path=ppt/slides/slide4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dass wir weiter die Familien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Kinder schicken können,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10625"/>
      </p:ext>
    </p:extLst>
  </p:cSld>
  <p:clrMapOvr>
    <a:masterClrMapping/>
  </p:clrMapOvr>
</p:sld>
</file>

<file path=ppt/slides/slide4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301853"/>
      </p:ext>
    </p:extLst>
  </p:cSld>
  <p:clrMapOvr>
    <a:masterClrMapping/>
  </p:clrMapOvr>
</p:sld>
</file>

<file path=ppt/slides/slide4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noch nie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Meer gesehen haben.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281000"/>
      </p:ext>
    </p:extLst>
  </p:cSld>
  <p:clrMapOvr>
    <a:masterClrMapping/>
  </p:clrMapOvr>
</p:sld>
</file>

<file path=ppt/slides/slide4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3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9831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vielleicht zaghaft für unsere Verhältnisse,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734382"/>
      </p:ext>
    </p:extLst>
  </p:cSld>
  <p:clrMapOvr>
    <a:masterClrMapping/>
  </p:clrMapOvr>
</p:sld>
</file>

<file path=ppt/slides/slide5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bin da leidenschaftlich,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glaubt mir,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61707"/>
      </p:ext>
    </p:extLst>
  </p:cSld>
  <p:clrMapOvr>
    <a:masterClrMapping/>
  </p:clrMapOvr>
</p:sld>
</file>

<file path=ppt/slides/slide5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770431"/>
      </p:ext>
    </p:extLst>
  </p:cSld>
  <p:clrMapOvr>
    <a:masterClrMapping/>
  </p:clrMapOvr>
</p:sld>
</file>

<file path=ppt/slides/slide5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meinem Unternehmen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gibt es mehrheitlich Facharbeiter.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71658"/>
      </p:ext>
    </p:extLst>
  </p:cSld>
  <p:clrMapOvr>
    <a:masterClrMapping/>
  </p:clrMapOvr>
</p:sld>
</file>

<file path=ppt/slides/slide5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258608"/>
      </p:ext>
    </p:extLst>
  </p:cSld>
  <p:clrMapOvr>
    <a:masterClrMapping/>
  </p:clrMapOvr>
</p:sld>
</file>

<file path=ppt/slides/slide5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wir wollen,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sind bescheidenere Anlagen,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263082"/>
      </p:ext>
    </p:extLst>
  </p:cSld>
  <p:clrMapOvr>
    <a:masterClrMapping/>
  </p:clrMapOvr>
</p:sld>
</file>

<file path=ppt/slides/slide5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476473"/>
      </p:ext>
    </p:extLst>
  </p:cSld>
  <p:clrMapOvr>
    <a:masterClrMapping/>
  </p:clrMapOvr>
</p:sld>
</file>

<file path=ppt/slides/slide5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eine größere Zahl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Menschen aufnehmen können.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853723"/>
      </p:ext>
    </p:extLst>
  </p:cSld>
  <p:clrMapOvr>
    <a:masterClrMapping/>
  </p:clrMapOvr>
</p:sld>
</file>

<file path=ppt/slides/slide5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227142"/>
      </p:ext>
    </p:extLst>
  </p:cSld>
  <p:clrMapOvr>
    <a:masterClrMapping/>
  </p:clrMapOvr>
</p:sld>
</file>

<file path=ppt/slides/slide5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ist das erste Ziel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„Tourismus und Arbeit“.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33703"/>
      </p:ext>
    </p:extLst>
  </p:cSld>
  <p:clrMapOvr>
    <a:masterClrMapping/>
  </p:clrMapOvr>
</p:sld>
</file>

<file path=ppt/slides/slide5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6931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698189"/>
      </p:ext>
    </p:extLst>
  </p:cSld>
  <p:clrMapOvr>
    <a:masterClrMapping/>
  </p:clrMapOvr>
</p:sld>
</file>

<file path=ppt/slides/slide5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Sie sagen,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wenden uns an „Tourismus und Arbeit“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68703"/>
      </p:ext>
    </p:extLst>
  </p:cSld>
  <p:clrMapOvr>
    <a:masterClrMapping/>
  </p:clrMapOvr>
</p:sld>
</file>

<file path=ppt/slides/slide5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426472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von Ihnen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Erhalt dieses Geländes zu fordern,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011362"/>
      </p:ext>
    </p:extLst>
  </p:cSld>
  <p:clrMapOvr>
    <a:masterClrMapping/>
  </p:clrMapOvr>
</p:sld>
</file>

<file path=ppt/slides/slide5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117360"/>
      </p:ext>
    </p:extLst>
  </p:cSld>
  <p:clrMapOvr>
    <a:masterClrMapping/>
  </p:clrMapOvr>
</p:sld>
</file>

<file path=ppt/slides/slide5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seinen Charakter als Campingplatz 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134377"/>
      </p:ext>
    </p:extLst>
  </p:cSld>
  <p:clrMapOvr>
    <a:masterClrMapping/>
  </p:clrMapOvr>
</p:sld>
</file>

<file path=ppt/slides/slide5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83972"/>
      </p:ext>
    </p:extLst>
  </p:cSld>
  <p:clrMapOvr>
    <a:masterClrMapping/>
  </p:clrMapOvr>
</p:sld>
</file>

<file path=ppt/slides/slide5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nicht „Tourismus und Arbeit“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entscheidet das,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939513"/>
      </p:ext>
    </p:extLst>
  </p:cSld>
  <p:clrMapOvr>
    <a:masterClrMapping/>
  </p:clrMapOvr>
</p:sld>
</file>

<file path=ppt/slides/slide5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954434"/>
      </p:ext>
    </p:extLst>
  </p:cSld>
  <p:clrMapOvr>
    <a:masterClrMapping/>
  </p:clrMapOvr>
</p:sld>
</file>

<file path=ppt/slides/slide5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 die Ausschüsse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besitzenden Betriebe.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010845"/>
      </p:ext>
    </p:extLst>
  </p:cSld>
  <p:clrMapOvr>
    <a:masterClrMapping/>
  </p:clrMapOvr>
</p:sld>
</file>

<file path=ppt/slides/slide5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0468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indem wir eine Art von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Gesangs-Dialog daraus machen,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533735"/>
      </p:ext>
    </p:extLst>
  </p:cSld>
  <p:clrMapOvr>
    <a:masterClrMapping/>
  </p:clrMapOvr>
</p:sld>
</file>

<file path=ppt/slides/slide5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„Tourismus und Arbeit“ steuert sein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technisches Wissen für das Management bei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842219"/>
      </p:ext>
    </p:extLst>
  </p:cSld>
  <p:clrMapOvr>
    <a:masterClrMapping/>
  </p:clrMapOvr>
</p:sld>
</file>

<file path=ppt/slides/slide5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998133"/>
      </p:ext>
    </p:extLst>
  </p:cSld>
  <p:clrMapOvr>
    <a:masterClrMapping/>
  </p:clrMapOvr>
</p:sld>
</file>

<file path=ppt/slides/slide5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bringt die Animation, den Inhalt,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in den Urlaub gebracht werden soll –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521461"/>
      </p:ext>
    </p:extLst>
  </p:cSld>
  <p:clrMapOvr>
    <a:masterClrMapping/>
  </p:clrMapOvr>
</p:sld>
</file>

<file path=ppt/slides/slide5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257608"/>
      </p:ext>
    </p:extLst>
  </p:cSld>
  <p:clrMapOvr>
    <a:masterClrMapping/>
  </p:clrMapOvr>
</p:sld>
</file>

<file path=ppt/slides/slide5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auch hier wieder: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381882"/>
      </p:ext>
    </p:extLst>
  </p:cSld>
  <p:clrMapOvr>
    <a:masterClrMapping/>
  </p:clrMapOvr>
</p:sld>
</file>

<file path=ppt/slides/slide5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340496"/>
      </p:ext>
    </p:extLst>
  </p:cSld>
  <p:clrMapOvr>
    <a:masterClrMapping/>
  </p:clrMapOvr>
</p:sld>
</file>

<file path=ppt/slides/slide5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zusammen mit den Ausschüssen der Betriebe.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521628"/>
      </p:ext>
    </p:extLst>
  </p:cSld>
  <p:clrMapOvr>
    <a:masterClrMapping/>
  </p:clrMapOvr>
</p:sld>
</file>

<file path=ppt/slides/slide5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378444"/>
      </p:ext>
    </p:extLst>
  </p:cSld>
  <p:clrMapOvr>
    <a:masterClrMapping/>
  </p:clrMapOvr>
</p:sld>
</file>

<file path=ppt/slides/slide5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so, dass „Tourismus und Arbeit“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Leute zusammenbringt,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015677"/>
      </p:ext>
    </p:extLst>
  </p:cSld>
  <p:clrMapOvr>
    <a:masterClrMapping/>
  </p:clrMapOvr>
</p:sld>
</file>

<file path=ppt/slides/slide5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132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861822"/>
      </p:ext>
    </p:extLst>
  </p:cSld>
  <p:clrMapOvr>
    <a:masterClrMapping/>
  </p:clrMapOvr>
</p:sld>
</file>

<file path=ppt/slides/slide5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aus allen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sozialen und beruflichen Bereichen kommen,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570600"/>
      </p:ext>
    </p:extLst>
  </p:cSld>
  <p:clrMapOvr>
    <a:masterClrMapping/>
  </p:clrMapOvr>
</p:sld>
</file>

<file path=ppt/slides/slide5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368988"/>
      </p:ext>
    </p:extLst>
  </p:cSld>
  <p:clrMapOvr>
    <a:masterClrMapping/>
  </p:clrMapOvr>
</p:sld>
</file>

<file path=ppt/slides/slide5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alle haben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 spezifischen Bedürfnisse.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3621286"/>
      </p:ext>
    </p:extLst>
  </p:cSld>
  <p:clrMapOvr>
    <a:masterClrMapping/>
  </p:clrMapOvr>
</p:sld>
</file>

<file path=ppt/slides/slide5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929087"/>
      </p:ext>
    </p:extLst>
  </p:cSld>
  <p:clrMapOvr>
    <a:masterClrMapping/>
  </p:clrMapOvr>
</p:sld>
</file>

<file path=ppt/slides/slide5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„Tourismus und Arbeit“ bemüht sich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zusammen mit den Betriebsausschüssen,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437185"/>
      </p:ext>
    </p:extLst>
  </p:cSld>
  <p:clrMapOvr>
    <a:masterClrMapping/>
  </p:clrMapOvr>
</p:sld>
</file>

<file path=ppt/slides/slide5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684999"/>
      </p:ext>
    </p:extLst>
  </p:cSld>
  <p:clrMapOvr>
    <a:masterClrMapping/>
  </p:clrMapOvr>
</p:sld>
</file>

<file path=ppt/slides/slide5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seine Anlagen zu diversifiieren,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62528"/>
      </p:ext>
    </p:extLst>
  </p:cSld>
  <p:clrMapOvr>
    <a:masterClrMapping/>
  </p:clrMapOvr>
</p:sld>
</file>

<file path=ppt/slides/slide5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637375"/>
      </p:ext>
    </p:extLst>
  </p:cSld>
  <p:clrMapOvr>
    <a:masterClrMapping/>
  </p:clrMapOvr>
</p:sld>
</file>

<file path=ppt/slides/slide5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dass auch Frauen, die gerne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Urlaub ohne Abwasch machen möchten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392906"/>
      </p:ext>
    </p:extLst>
  </p:cSld>
  <p:clrMapOvr>
    <a:masterClrMapping/>
  </p:clrMapOvr>
</p:sld>
</file>

<file path=ppt/slides/slide5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3970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„kan ha diskan“,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man in der Bretagne sagt.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01228"/>
      </p:ext>
    </p:extLst>
  </p:cSld>
  <p:clrMapOvr>
    <a:masterClrMapping/>
  </p:clrMapOvr>
</p:sld>
</file>

<file path=ppt/slides/slide5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sind viele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874668"/>
      </p:ext>
    </p:extLst>
  </p:cSld>
  <p:clrMapOvr>
    <a:masterClrMapping/>
  </p:clrMapOvr>
</p:sld>
</file>

<file path=ppt/slides/slide5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873460"/>
      </p:ext>
    </p:extLst>
  </p:cSld>
  <p:clrMapOvr>
    <a:masterClrMapping/>
  </p:clrMapOvr>
</p:sld>
</file>

<file path=ppt/slides/slide5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Zugang zu Feriendörfern haben,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das bieten können.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912135"/>
      </p:ext>
    </p:extLst>
  </p:cSld>
  <p:clrMapOvr>
    <a:masterClrMapping/>
  </p:clrMapOvr>
</p:sld>
</file>

<file path=ppt/slides/slide5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532177"/>
      </p:ext>
    </p:extLst>
  </p:cSld>
  <p:clrMapOvr>
    <a:masterClrMapping/>
  </p:clrMapOvr>
</p:sld>
</file>

<file path=ppt/slides/slide5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muss zugeben, bei zwei Kindern: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Vollpension wäre ein Traum –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335943"/>
      </p:ext>
    </p:extLst>
  </p:cSld>
  <p:clrMapOvr>
    <a:masterClrMapping/>
  </p:clrMapOvr>
</p:sld>
</file>

<file path=ppt/slides/slide5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146356"/>
      </p:ext>
    </p:extLst>
  </p:cSld>
  <p:clrMapOvr>
    <a:masterClrMapping/>
  </p:clrMapOvr>
</p:sld>
</file>

<file path=ppt/slides/slide5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 hätte meine Frau praktisch nichts zu tun…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882542"/>
      </p:ext>
    </p:extLst>
  </p:cSld>
  <p:clrMapOvr>
    <a:masterClrMapping/>
  </p:clrMapOvr>
</p:sld>
</file>

<file path=ppt/slides/slide5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954892"/>
      </p:ext>
    </p:extLst>
  </p:cSld>
  <p:clrMapOvr>
    <a:masterClrMapping/>
  </p:clrMapOvr>
</p:sld>
</file>

<file path=ppt/slides/slide5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Verantwortlichen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Verbandstourismus ist es wichtig,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366375"/>
      </p:ext>
    </p:extLst>
  </p:cSld>
  <p:clrMapOvr>
    <a:masterClrMapping/>
  </p:clrMapOvr>
</p:sld>
</file>

<file path=ppt/slides/slide5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437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964159"/>
      </p:ext>
    </p:extLst>
  </p:cSld>
  <p:clrMapOvr>
    <a:masterClrMapping/>
  </p:clrMapOvr>
</p:sld>
</file>

<file path=ppt/slides/slide5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Meinungen der Mitglieder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direkt vor Ort zu erfragen.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122279"/>
      </p:ext>
    </p:extLst>
  </p:cSld>
  <p:clrMapOvr>
    <a:masterClrMapping/>
  </p:clrMapOvr>
</p:sld>
</file>

<file path=ppt/slides/slide5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992684"/>
      </p:ext>
    </p:extLst>
  </p:cSld>
  <p:clrMapOvr>
    <a:masterClrMapping/>
  </p:clrMapOvr>
</p:sld>
</file>

<file path=ppt/slides/slide5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Deswegen organisieren sie Diskussionen,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damit die Mitglieder das Wort ergreifen,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411093"/>
      </p:ext>
    </p:extLst>
  </p:cSld>
  <p:clrMapOvr>
    <a:masterClrMapping/>
  </p:clrMapOvr>
</p:sld>
</file>

<file path=ppt/slides/slide5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225236"/>
      </p:ext>
    </p:extLst>
  </p:cSld>
  <p:clrMapOvr>
    <a:masterClrMapping/>
  </p:clrMapOvr>
</p:sld>
</file>

<file path=ppt/slides/slide5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damit ein Dialog entsteht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zwischen ihren Erfahrungen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450009"/>
      </p:ext>
    </p:extLst>
  </p:cSld>
  <p:clrMapOvr>
    <a:masterClrMapping/>
  </p:clrMapOvr>
</p:sld>
</file>

<file path=ppt/slides/slide5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243777"/>
      </p:ext>
    </p:extLst>
  </p:cSld>
  <p:clrMapOvr>
    <a:masterClrMapping/>
  </p:clrMapOvr>
</p:sld>
</file>

<file path=ppt/slides/slide5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 Schwierigkeiten des Managements,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868291"/>
      </p:ext>
    </p:extLst>
  </p:cSld>
  <p:clrMapOvr>
    <a:masterClrMapping/>
  </p:clrMapOvr>
</p:sld>
</file>

<file path=ppt/slides/slide5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197738"/>
      </p:ext>
    </p:extLst>
  </p:cSld>
  <p:clrMapOvr>
    <a:masterClrMapping/>
  </p:clrMapOvr>
</p:sld>
</file>

<file path=ppt/slides/slide5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Machthabenden geschuldet sind, die kein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Interesse an devisenarmem Tourismus haben.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62261"/>
      </p:ext>
    </p:extLst>
  </p:cSld>
  <p:clrMapOvr>
    <a:masterClrMapping/>
  </p:clrMapOvr>
</p:sld>
</file>

<file path=ppt/slides/slide5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7992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Lieder, um die Kinder einzulullen,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148241"/>
      </p:ext>
    </p:extLst>
  </p:cSld>
  <p:clrMapOvr>
    <a:masterClrMapping/>
  </p:clrMapOvr>
</p:sld>
</file>

<file path=ppt/slides/slide5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begeistert natürlich nicht alle Urlauber,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589942"/>
      </p:ext>
    </p:extLst>
  </p:cSld>
  <p:clrMapOvr>
    <a:masterClrMapping/>
  </p:clrMapOvr>
</p:sld>
</file>

<file path=ppt/slides/slide5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479167"/>
      </p:ext>
    </p:extLst>
  </p:cSld>
  <p:clrMapOvr>
    <a:masterClrMapping/>
  </p:clrMapOvr>
</p:sld>
</file>

<file path=ppt/slides/slide5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 gibt es einige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lieber Boule spielen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052539"/>
      </p:ext>
    </p:extLst>
  </p:cSld>
  <p:clrMapOvr>
    <a:masterClrMapping/>
  </p:clrMapOvr>
</p:sld>
</file>

<file path=ppt/slides/slide5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128176"/>
      </p:ext>
    </p:extLst>
  </p:cSld>
  <p:clrMapOvr>
    <a:masterClrMapping/>
  </p:clrMapOvr>
</p:sld>
</file>

<file path=ppt/slides/slide5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ganz klar, sie sind im Urlaub,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eigentlich sozial demobilisiert.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322092"/>
      </p:ext>
    </p:extLst>
  </p:cSld>
  <p:clrMapOvr>
    <a:masterClrMapping/>
  </p:clrMapOvr>
</p:sld>
</file>

<file path=ppt/slides/slide5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491501"/>
      </p:ext>
    </p:extLst>
  </p:cSld>
  <p:clrMapOvr>
    <a:masterClrMapping/>
  </p:clrMapOvr>
</p:sld>
</file>

<file path=ppt/slides/slide5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die Frage ist, wie lange die Arbeiter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noch weiter Boule spielen können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930280"/>
      </p:ext>
    </p:extLst>
  </p:cSld>
  <p:clrMapOvr>
    <a:masterClrMapping/>
  </p:clrMapOvr>
</p:sld>
</file>

<file path=ppt/slides/slide5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890166"/>
      </p:ext>
    </p:extLst>
  </p:cSld>
  <p:clrMapOvr>
    <a:masterClrMapping/>
  </p:clrMapOvr>
</p:sld>
</file>

<file path=ppt/slides/slide5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entlang der Côte d‘Azur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 Küste von Var –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204315"/>
      </p:ext>
    </p:extLst>
  </p:cSld>
  <p:clrMapOvr>
    <a:masterClrMapping/>
  </p:clrMapOvr>
</p:sld>
</file>

<file path=ppt/slides/slide5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9033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742834"/>
      </p:ext>
    </p:extLst>
  </p:cSld>
  <p:clrMapOvr>
    <a:masterClrMapping/>
  </p:clrMapOvr>
</p:sld>
</file>

<file path=ppt/slides/slide5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der Minister hat bereits entschieden: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035681"/>
      </p:ext>
    </p:extLst>
  </p:cSld>
  <p:clrMapOvr>
    <a:masterClrMapping/>
  </p:clrMapOvr>
</p:sld>
</file>

<file path=ppt/slides/slide5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430337"/>
      </p:ext>
    </p:extLst>
  </p:cSld>
  <p:clrMapOvr>
    <a:masterClrMapping/>
  </p:clrMapOvr>
</p:sld>
</file>

<file path=ppt/slides/slide5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Weg mit den Campern von der Küste,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weiter ins Hinterland.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502795"/>
      </p:ext>
    </p:extLst>
  </p:cSld>
  <p:clrMapOvr>
    <a:masterClrMapping/>
  </p:clrMapOvr>
</p:sld>
</file>

<file path=ppt/slides/slide5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348371"/>
      </p:ext>
    </p:extLst>
  </p:cSld>
  <p:clrMapOvr>
    <a:masterClrMapping/>
  </p:clrMapOvr>
</p:sld>
</file>

<file path=ppt/slides/slide5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Feriendörfer werden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durch Gebäude für Luxustouristen ersetzt.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523407"/>
      </p:ext>
    </p:extLst>
  </p:cSld>
  <p:clrMapOvr>
    <a:masterClrMapping/>
  </p:clrMapOvr>
</p:sld>
</file>

<file path=ppt/slides/slide5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824863"/>
      </p:ext>
    </p:extLst>
  </p:cSld>
  <p:clrMapOvr>
    <a:masterClrMapping/>
  </p:clrMapOvr>
</p:sld>
</file>

<file path=ppt/slides/slide5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gilt einen ständigen Kampf auszufechten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196139"/>
      </p:ext>
    </p:extLst>
  </p:cSld>
  <p:clrMapOvr>
    <a:masterClrMapping/>
  </p:clrMapOvr>
</p:sld>
</file>

<file path=ppt/slides/slide5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001915"/>
      </p:ext>
    </p:extLst>
  </p:cSld>
  <p:clrMapOvr>
    <a:masterClrMapping/>
  </p:clrMapOvr>
</p:sld>
</file>

<file path=ppt/slides/slide5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die Errungenschaften der Arbeiter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verteidigen, die Feriendörfer,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022892"/>
      </p:ext>
    </p:extLst>
  </p:cSld>
  <p:clrMapOvr>
    <a:masterClrMapping/>
  </p:clrMapOvr>
</p:sld>
</file>

<file path=ppt/slides/slide5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9409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andere wecken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schlafende Revolte,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476803"/>
      </p:ext>
    </p:extLst>
  </p:cSld>
  <p:clrMapOvr>
    <a:masterClrMapping/>
  </p:clrMapOvr>
</p:sld>
</file>

<file path=ppt/slides/slide5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sie seit 1936 ertrotzt haben,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909938"/>
      </p:ext>
    </p:extLst>
  </p:cSld>
  <p:clrMapOvr>
    <a:masterClrMapping/>
  </p:clrMapOvr>
</p:sld>
</file>

<file path=ppt/slides/slide5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873362"/>
      </p:ext>
    </p:extLst>
  </p:cSld>
  <p:clrMapOvr>
    <a:masterClrMapping/>
  </p:clrMapOvr>
</p:sld>
</file>

<file path=ppt/slides/slide5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ihren „Platz an der Sonne“.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603968"/>
      </p:ext>
    </p:extLst>
  </p:cSld>
  <p:clrMapOvr>
    <a:masterClrMapping/>
  </p:clrMapOvr>
</p:sld>
</file>

<file path=ppt/slides/slide5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663416"/>
      </p:ext>
    </p:extLst>
  </p:cSld>
  <p:clrMapOvr>
    <a:masterClrMapping/>
  </p:clrMapOvr>
</p:sld>
</file>

<file path=ppt/slides/slide5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… wenn die Arbeiter das nicht vereiteln,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498706"/>
      </p:ext>
    </p:extLst>
  </p:cSld>
  <p:clrMapOvr>
    <a:masterClrMapping/>
  </p:clrMapOvr>
</p:sld>
</file>

<file path=ppt/slides/slide5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996594"/>
      </p:ext>
    </p:extLst>
  </p:cSld>
  <p:clrMapOvr>
    <a:masterClrMapping/>
  </p:clrMapOvr>
</p:sld>
</file>

<file path=ppt/slides/slide5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es nicht eine Aktion gibt,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851185"/>
      </p:ext>
    </p:extLst>
  </p:cSld>
  <p:clrMapOvr>
    <a:masterClrMapping/>
  </p:clrMapOvr>
</p:sld>
</file>

<file path=ppt/slides/slide5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187155"/>
      </p:ext>
    </p:extLst>
  </p:cSld>
  <p:clrMapOvr>
    <a:masterClrMapping/>
  </p:clrMapOvr>
</p:sld>
</file>

<file path=ppt/slides/slide5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wird die Regierung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diese Richtung gehen, sicherlich…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354330"/>
      </p:ext>
    </p:extLst>
  </p:cSld>
  <p:clrMapOvr>
    <a:masterClrMapping/>
  </p:clrMapOvr>
</p:sld>
</file>

<file path=ppt/slides/slide5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4424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217966"/>
      </p:ext>
    </p:extLst>
  </p:cSld>
  <p:clrMapOvr>
    <a:masterClrMapping/>
  </p:clrMapOvr>
</p:sld>
</file>

<file path=ppt/slides/slide5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Hier die Bauten für die Leute,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Campingplätze.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110701"/>
      </p:ext>
    </p:extLst>
  </p:cSld>
  <p:clrMapOvr>
    <a:masterClrMapping/>
  </p:clrMapOvr>
</p:sld>
</file>

<file path=ppt/slides/slide5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456811"/>
      </p:ext>
    </p:extLst>
  </p:cSld>
  <p:clrMapOvr>
    <a:masterClrMapping/>
  </p:clrMapOvr>
</p:sld>
</file>

<file path=ppt/slides/slide5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Dort die Yachten in den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Vergnügungshäfen, den Marinas.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94005"/>
      </p:ext>
    </p:extLst>
  </p:cSld>
  <p:clrMapOvr>
    <a:masterClrMapping/>
  </p:clrMapOvr>
</p:sld>
</file>

<file path=ppt/slides/slide5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576819"/>
      </p:ext>
    </p:extLst>
  </p:cSld>
  <p:clrMapOvr>
    <a:masterClrMapping/>
  </p:clrMapOvr>
</p:sld>
</file>

<file path=ppt/slides/slide5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Platzbedarf der Marinas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vierzig mal größer als von Campingplätzen,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056934"/>
      </p:ext>
    </p:extLst>
  </p:cSld>
  <p:clrMapOvr>
    <a:masterClrMapping/>
  </p:clrMapOvr>
</p:sld>
</file>

<file path=ppt/slides/slide5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008437"/>
      </p:ext>
    </p:extLst>
  </p:cSld>
  <p:clrMapOvr>
    <a:masterClrMapping/>
  </p:clrMapOvr>
</p:sld>
</file>

<file path=ppt/slides/slide5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hinter den Erbauern der Marinas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steht die Macht des Geldes.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30387"/>
      </p:ext>
    </p:extLst>
  </p:cSld>
  <p:clrMapOvr>
    <a:masterClrMapping/>
  </p:clrMapOvr>
</p:sld>
</file>

<file path=ppt/slides/slide5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098020"/>
      </p:ext>
    </p:extLst>
  </p:cSld>
  <p:clrMapOvr>
    <a:masterClrMapping/>
  </p:clrMapOvr>
</p:sld>
</file>

<file path=ppt/slides/slide5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Schnitt repräsentiert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jede dieser Yachten mehr,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930609"/>
      </p:ext>
    </p:extLst>
  </p:cSld>
  <p:clrMapOvr>
    <a:masterClrMapping/>
  </p:clrMapOvr>
</p:sld>
</file>

<file path=ppt/slides/slide5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42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fahren einen Monat ans Meer,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es ist schon anders.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3106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Manche sind wie ein gefügiges Pferd,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849616"/>
      </p:ext>
    </p:extLst>
  </p:cSld>
  <p:clrMapOvr>
    <a:masterClrMapping/>
  </p:clrMapOvr>
</p:sld>
</file>

<file path=ppt/slides/slide6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ein Arbeiter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ein kleiner Angestellter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129797"/>
      </p:ext>
    </p:extLst>
  </p:cSld>
  <p:clrMapOvr>
    <a:masterClrMapping/>
  </p:clrMapOvr>
</p:sld>
</file>

<file path=ppt/slides/slide6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870872"/>
      </p:ext>
    </p:extLst>
  </p:cSld>
  <p:clrMapOvr>
    <a:masterClrMapping/>
  </p:clrMapOvr>
</p:sld>
</file>

<file path=ppt/slides/slide6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während seines ganzen Lebens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Einkommen hat.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660708"/>
      </p:ext>
    </p:extLst>
  </p:cSld>
  <p:clrMapOvr>
    <a:masterClrMapping/>
  </p:clrMapOvr>
</p:sld>
</file>

<file path=ppt/slides/slide6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652046"/>
      </p:ext>
    </p:extLst>
  </p:cSld>
  <p:clrMapOvr>
    <a:masterClrMapping/>
  </p:clrMapOvr>
</p:sld>
</file>

<file path=ppt/slides/slide6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davon kostet gebraucht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800 Millionen Centimes,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516431"/>
      </p:ext>
    </p:extLst>
  </p:cSld>
  <p:clrMapOvr>
    <a:masterClrMapping/>
  </p:clrMapOvr>
</p:sld>
</file>

<file path=ppt/slides/slide6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042202"/>
      </p:ext>
    </p:extLst>
  </p:cSld>
  <p:clrMapOvr>
    <a:masterClrMapping/>
  </p:clrMapOvr>
</p:sld>
</file>

<file path=ppt/slides/slide6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entspricht 222 kompletten Jahreseinkommen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einer Arbeitskraft.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207580"/>
      </p:ext>
    </p:extLst>
  </p:cSld>
  <p:clrMapOvr>
    <a:masterClrMapping/>
  </p:clrMapOvr>
</p:sld>
</file>

<file path=ppt/slides/slide6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053880"/>
      </p:ext>
    </p:extLst>
  </p:cSld>
  <p:clrMapOvr>
    <a:masterClrMapping/>
  </p:clrMapOvr>
</p:sld>
</file>

<file path=ppt/slides/slide6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Besitzer hat sie an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6 Tagen des Jahres genutzt.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18634"/>
      </p:ext>
    </p:extLst>
  </p:cSld>
  <p:clrMapOvr>
    <a:masterClrMapping/>
  </p:clrMapOvr>
</p:sld>
</file>

<file path=ppt/slides/slide6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8439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308943"/>
      </p:ext>
    </p:extLst>
  </p:cSld>
  <p:clrMapOvr>
    <a:masterClrMapping/>
  </p:clrMapOvr>
</p:sld>
</file>

<file path=ppt/slides/slide6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… denn man muss wissen,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802595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267356"/>
      </p:ext>
    </p:extLst>
  </p:cSld>
  <p:clrMapOvr>
    <a:masterClrMapping/>
  </p:clrMapOvr>
</p:sld>
</file>

<file path=ppt/slides/slide6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es so viel Ungerechtigkeit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Zugang zur Lebensqualität gibt,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004784"/>
      </p:ext>
    </p:extLst>
  </p:cSld>
  <p:clrMapOvr>
    <a:masterClrMapping/>
  </p:clrMapOvr>
</p:sld>
</file>

<file path=ppt/slides/slide6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362974"/>
      </p:ext>
    </p:extLst>
  </p:cSld>
  <p:clrMapOvr>
    <a:masterClrMapping/>
  </p:clrMapOvr>
</p:sld>
</file>

<file path=ppt/slides/slide6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ebenso wie in der Verteilung der Ressourcen,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991713"/>
      </p:ext>
    </p:extLst>
  </p:cSld>
  <p:clrMapOvr>
    <a:masterClrMapping/>
  </p:clrMapOvr>
</p:sld>
</file>

<file path=ppt/slides/slide6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131256"/>
      </p:ext>
    </p:extLst>
  </p:cSld>
  <p:clrMapOvr>
    <a:masterClrMapping/>
  </p:clrMapOvr>
</p:sld>
</file>

<file path=ppt/slides/slide6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Transportmittel, des Verzichts,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Kampfs gegen den Lärm,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841857"/>
      </p:ext>
    </p:extLst>
  </p:cSld>
  <p:clrMapOvr>
    <a:masterClrMapping/>
  </p:clrMapOvr>
</p:sld>
</file>

<file path=ppt/slides/slide6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95146"/>
      </p:ext>
    </p:extLst>
  </p:cSld>
  <p:clrMapOvr>
    <a:masterClrMapping/>
  </p:clrMapOvr>
</p:sld>
</file>

<file path=ppt/slides/slide6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dem Zugang zu Ferien,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0453182"/>
      </p:ext>
    </p:extLst>
  </p:cSld>
  <p:clrMapOvr>
    <a:masterClrMapping/>
  </p:clrMapOvr>
</p:sld>
</file>

<file path=ppt/slides/slide6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1504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andere sind gewaltig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Mord und Blut.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310283"/>
      </p:ext>
    </p:extLst>
  </p:cSld>
  <p:clrMapOvr>
    <a:masterClrMapping/>
  </p:clrMapOvr>
</p:sld>
</file>

<file path=ppt/slides/slide6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Verteilung der Grünflächen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 sozialen Einrichtungen…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546568"/>
      </p:ext>
    </p:extLst>
  </p:cSld>
  <p:clrMapOvr>
    <a:masterClrMapping/>
  </p:clrMapOvr>
</p:sld>
</file>

<file path=ppt/slides/slide6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371247"/>
      </p:ext>
    </p:extLst>
  </p:cSld>
  <p:clrMapOvr>
    <a:masterClrMapping/>
  </p:clrMapOvr>
</p:sld>
</file>

<file path=ppt/slides/slide6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könnte den Präsidenten der Republik,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Valéry Giscard d‘Estaing,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919619"/>
      </p:ext>
    </p:extLst>
  </p:cSld>
  <p:clrMapOvr>
    <a:masterClrMapping/>
  </p:clrMapOvr>
</p:sld>
</file>

<file path=ppt/slides/slide6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757835"/>
      </p:ext>
    </p:extLst>
  </p:cSld>
  <p:clrMapOvr>
    <a:masterClrMapping/>
  </p:clrMapOvr>
</p:sld>
</file>

<file path=ppt/slides/slide6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Grünflächen-Experten bezeichnen.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049032"/>
      </p:ext>
    </p:extLst>
  </p:cSld>
  <p:clrMapOvr>
    <a:masterClrMapping/>
  </p:clrMapOvr>
</p:sld>
</file>

<file path=ppt/slides/slide6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923052"/>
      </p:ext>
    </p:extLst>
  </p:cSld>
  <p:clrMapOvr>
    <a:masterClrMapping/>
  </p:clrMapOvr>
</p:sld>
</file>

<file path=ppt/slides/slide6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man alle Anwesen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seiner Familie zusammenrechnet,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953447"/>
      </p:ext>
    </p:extLst>
  </p:cSld>
  <p:clrMapOvr>
    <a:masterClrMapping/>
  </p:clrMapOvr>
</p:sld>
</file>

<file path=ppt/slides/slide6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102459"/>
      </p:ext>
    </p:extLst>
  </p:cSld>
  <p:clrMapOvr>
    <a:masterClrMapping/>
  </p:clrMapOvr>
</p:sld>
</file>

<file path=ppt/slides/slide6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Rasenflächen und Wälder des Schlosses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Geschlechts von Giscard,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213933"/>
      </p:ext>
    </p:extLst>
  </p:cSld>
  <p:clrMapOvr>
    <a:masterClrMapping/>
  </p:clrMapOvr>
</p:sld>
</file>

<file path=ppt/slides/slide6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1329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6180"/>
      </p:ext>
    </p:extLst>
  </p:cSld>
  <p:clrMapOvr>
    <a:masterClrMapping/>
  </p:clrMapOvr>
</p:sld>
</file>

<file path=ppt/slides/slide6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verfügt jedes Mitglied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Familie unseres Präsidenten über Grünflächen,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787015"/>
      </p:ext>
    </p:extLst>
  </p:cSld>
  <p:clrMapOvr>
    <a:masterClrMapping/>
  </p:clrMapOvr>
</p:sld>
</file>

<file path=ppt/slides/slide6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751919"/>
      </p:ext>
    </p:extLst>
  </p:cSld>
  <p:clrMapOvr>
    <a:masterClrMapping/>
  </p:clrMapOvr>
</p:sld>
</file>

<file path=ppt/slides/slide6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jene eines Pariser Einwohners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4000 Mal übertreffen,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353427"/>
      </p:ext>
    </p:extLst>
  </p:cSld>
  <p:clrMapOvr>
    <a:masterClrMapping/>
  </p:clrMapOvr>
</p:sld>
</file>

<file path=ppt/slides/slide6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568"/>
      </p:ext>
    </p:extLst>
  </p:cSld>
  <p:clrMapOvr>
    <a:masterClrMapping/>
  </p:clrMapOvr>
</p:sld>
</file>

<file path=ppt/slides/slide6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7000 Mal größer sind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die eines Marseillers.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296060"/>
      </p:ext>
    </p:extLst>
  </p:cSld>
  <p:clrMapOvr>
    <a:masterClrMapping/>
  </p:clrMapOvr>
</p:sld>
</file>

<file path=ppt/slides/slide6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407918"/>
      </p:ext>
    </p:extLst>
  </p:cSld>
  <p:clrMapOvr>
    <a:masterClrMapping/>
  </p:clrMapOvr>
</p:sld>
</file>

<file path=ppt/slides/slide6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Transkription : Elsa de Seynes</a:t>
            </a:r>
            <a:b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Übersetzung : Sebastian Bodirsky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752175"/>
      </p:ext>
    </p:extLst>
  </p:cSld>
  <p:clrMapOvr>
    <a:masterClrMapping/>
  </p:clrMapOvr>
</p:sld>
</file>

<file path=ppt/slides/slide6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5985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das Leben, die Liebe, den Tod,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354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2750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Zeiten, die Träume,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Arbeit, der Streik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9813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5553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die Äcker, die Städte!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Eure Mühen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9095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45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2568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Lieder können alles sagen,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Gute wie das Schlechte.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67805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6403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möchte die Lieder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nur zur Unterhaltung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2353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7744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sagt, sie sollen uns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Vergessen schenken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629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3201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Wem nützt es,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wir das Leben vergessen,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7909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1913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wir träumen,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bis wir bescheuert werden 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6186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Mann hilft beim Einkauf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bei der Hausarbeit,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19283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Besingt das Leben, die Liebe, den Tod,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6211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8793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Zeiten, die Träume,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Arbeit, der Streik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7723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84327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die Äcker, die Städte!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Eure Mühen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52546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9093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Lieder können alles sagen,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Gute wie das Schlechte.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75296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618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Sänger sind keine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besonderen Menschen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1507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25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882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Alles was sie machen,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können alle machen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1449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33397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ihr es nicht macht,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hat man euch still gekriegt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83178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1758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euch still zu kriegen,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hat man euch Stars gegeben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69242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679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Besingt das Leben, die Liebe, den Tod,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93414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48892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Zeiten, die Träume,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Arbeit, der Streik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2025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fr-FR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13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1690</Words>
  <Application>Microsoft Office PowerPoint</Application>
  <PresentationFormat>Bildschirmpräsentation (4:3)</PresentationFormat>
  <Paragraphs>318</Paragraphs>
  <Slides>637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637</vt:i4>
      </vt:variant>
    </vt:vector>
  </HeadingPairs>
  <TitlesOfParts>
    <vt:vector size="638" baseType="lpstr">
      <vt:lpstr>Larissa</vt:lpstr>
      <vt:lpstr>PowerPoint-Präsentation</vt:lpstr>
      <vt:lpstr>Wenn Paare in Ferien sind – </vt:lpstr>
      <vt:lpstr>PowerPoint-Präsentation</vt:lpstr>
      <vt:lpstr>ich rede von mir und  von Arbeitern, die ich kenne – </vt:lpstr>
      <vt:lpstr>PowerPoint-Präsentation</vt:lpstr>
      <vt:lpstr>sie fahren einen Monat ans Meer,  und es ist schon anders. </vt:lpstr>
      <vt:lpstr>PowerPoint-Präsentation</vt:lpstr>
      <vt:lpstr>Der Mann hilft beim Einkauf  und bei der Hausarbeit, </vt:lpstr>
      <vt:lpstr>PowerPoint-Präsentation</vt:lpstr>
      <vt:lpstr>die Frau ist entspannter. </vt:lpstr>
      <vt:lpstr>PowerPoint-Präsentation</vt:lpstr>
      <vt:lpstr>Der Urlaub der Arbeiterpaare  ist zu Recht von Interesse – </vt:lpstr>
      <vt:lpstr>PowerPoint-Präsentation</vt:lpstr>
      <vt:lpstr>der Sex ist besser, </vt:lpstr>
      <vt:lpstr>PowerPoint-Präsentation</vt:lpstr>
      <vt:lpstr>die Beziehungen sind viel entspannter  und die Kinder sind froh. </vt:lpstr>
      <vt:lpstr>PowerPoint-Präsentation</vt:lpstr>
      <vt:lpstr>Gut, man kann nicht  immer in Ferien sein, </vt:lpstr>
      <vt:lpstr>PowerPoint-Präsentation</vt:lpstr>
      <vt:lpstr>aber man kann die  gleichen Situationen im Alltag suchen. </vt:lpstr>
      <vt:lpstr>PowerPoint-Präsentation</vt:lpstr>
      <vt:lpstr>Diese Ruhe, die Freude zu Leben. </vt:lpstr>
      <vt:lpstr>PowerPoint-Präsentation</vt:lpstr>
      <vt:lpstr>Und momentan haben wir  keine Freude zu Leben. </vt:lpstr>
      <vt:lpstr>PowerPoint-Präsentation</vt:lpstr>
      <vt:lpstr>Der Präsident der Republik  hat bezüglich der Ferien erklärt, </vt:lpstr>
      <vt:lpstr>PowerPoint-Präsentation</vt:lpstr>
      <vt:lpstr>dass Frankreich sich angesichts  seines Klimas und seiner Küsten schuldig ist, </vt:lpstr>
      <vt:lpstr>PowerPoint-Präsentation</vt:lpstr>
      <vt:lpstr>der Garten Europas zu sein. </vt:lpstr>
      <vt:lpstr>PowerPoint-Präsentation</vt:lpstr>
      <vt:lpstr>Seitdem der Präsident gesagt hat: </vt:lpstr>
      <vt:lpstr>PowerPoint-Präsentation</vt:lpstr>
      <vt:lpstr>„Es darf kein Film mehr über  den Arbeitertourismus gemacht werden, </vt:lpstr>
      <vt:lpstr>PowerPoint-Präsentation</vt:lpstr>
      <vt:lpstr>bei dem nicht jede Sequenz  vom Präsidenten abgesegnet ist“ </vt:lpstr>
      <vt:lpstr>PowerPoint-Präsentation</vt:lpstr>
      <vt:lpstr>– weswegen dieser Film nie auf  den drei staatlichen Sendern laufen wird – </vt:lpstr>
      <vt:lpstr>PowerPoint-Präsentation</vt:lpstr>
      <vt:lpstr>beugen wir uns diesen  französischen Gepflogenheiten, </vt:lpstr>
      <vt:lpstr>PowerPoint-Präsentation</vt:lpstr>
      <vt:lpstr>die von den Herren in den Sendern  zum Dogma erhoben wurden. </vt:lpstr>
      <vt:lpstr>PowerPoint-Präsentation</vt:lpstr>
      <vt:lpstr>Wir werden also einen Film  über den Arbeiterinnentourismus machen, </vt:lpstr>
      <vt:lpstr>PowerPoint-Präsentation</vt:lpstr>
      <vt:lpstr>der begleitet ist von tiefschürfenden  präsidialen Reflektionen. </vt:lpstr>
      <vt:lpstr>PowerPoint-Präsentation</vt:lpstr>
      <vt:lpstr>Das ist unser einziger Weg,  das Fernsehpublikum zu erreichen, </vt:lpstr>
      <vt:lpstr>PowerPoint-Präsentation</vt:lpstr>
      <vt:lpstr>vielleicht zaghaft für unsere Verhältnisse, </vt:lpstr>
      <vt:lpstr>PowerPoint-Präsentation</vt:lpstr>
      <vt:lpstr>indem wir eine Art von  Gesangs-Dialog daraus machen, </vt:lpstr>
      <vt:lpstr>PowerPoint-Präsentation</vt:lpstr>
      <vt:lpstr>ein „kan ha diskan“,  wie man in der Bretagne sagt. </vt:lpstr>
      <vt:lpstr>PowerPoint-Präsentation</vt:lpstr>
      <vt:lpstr>Es gibt Lieder, um die Kinder einzulullen, </vt:lpstr>
      <vt:lpstr>PowerPoint-Präsentation</vt:lpstr>
      <vt:lpstr>Und andere wecken  eine schlafende Revolte, </vt:lpstr>
      <vt:lpstr>PowerPoint-Präsentation</vt:lpstr>
      <vt:lpstr>Manche sind wie ein gefügiges Pferd, </vt:lpstr>
      <vt:lpstr>PowerPoint-Präsentation</vt:lpstr>
      <vt:lpstr>Und andere sind gewaltig  wie Mord und Blut. </vt:lpstr>
      <vt:lpstr>PowerPoint-Präsentation</vt:lpstr>
      <vt:lpstr>Besingt das Leben, die Liebe, den Tod, </vt:lpstr>
      <vt:lpstr>PowerPoint-Präsentation</vt:lpstr>
      <vt:lpstr>Die Zeiten, die Träume,  die Arbeit, der Streik</vt:lpstr>
      <vt:lpstr>PowerPoint-Präsentation</vt:lpstr>
      <vt:lpstr>Auf die Äcker, die Städte!  Besingt Eure Mühen</vt:lpstr>
      <vt:lpstr>PowerPoint-Präsentation</vt:lpstr>
      <vt:lpstr>Die Lieder können alles sagen,  das Gute wie das Schlechte. </vt:lpstr>
      <vt:lpstr>PowerPoint-Präsentation</vt:lpstr>
      <vt:lpstr>Man möchte die Lieder  nur zur Unterhaltung</vt:lpstr>
      <vt:lpstr>PowerPoint-Präsentation</vt:lpstr>
      <vt:lpstr>Man sagt, sie sollen uns  Vergessen schenken</vt:lpstr>
      <vt:lpstr>PowerPoint-Präsentation</vt:lpstr>
      <vt:lpstr>Wem nützt es,  wenn wir das Leben vergessen, </vt:lpstr>
      <vt:lpstr>PowerPoint-Präsentation</vt:lpstr>
      <vt:lpstr>wenn wir träumen,  bis wir bescheuert werden ?</vt:lpstr>
      <vt:lpstr>PowerPoint-Präsentation</vt:lpstr>
      <vt:lpstr> Besingt das Leben, die Liebe, den Tod, </vt:lpstr>
      <vt:lpstr>PowerPoint-Präsentation</vt:lpstr>
      <vt:lpstr>Die Zeiten, die Träume,  die Arbeit, der Streik</vt:lpstr>
      <vt:lpstr>PowerPoint-Präsentation</vt:lpstr>
      <vt:lpstr>Auf die Äcker, die Städte!  Besingt Eure Mühen</vt:lpstr>
      <vt:lpstr>PowerPoint-Präsentation</vt:lpstr>
      <vt:lpstr>Die Lieder können alles sagen,  das Gute wie das Schlechte. </vt:lpstr>
      <vt:lpstr>PowerPoint-Präsentation</vt:lpstr>
      <vt:lpstr>Die Sänger sind keine  besonderen Menschen</vt:lpstr>
      <vt:lpstr>PowerPoint-Präsentation</vt:lpstr>
      <vt:lpstr>Alles was sie machen,  können alle machen</vt:lpstr>
      <vt:lpstr>PowerPoint-Präsentation</vt:lpstr>
      <vt:lpstr>Wenn ihr es nicht macht,  hat man euch still gekriegt</vt:lpstr>
      <vt:lpstr>PowerPoint-Präsentation</vt:lpstr>
      <vt:lpstr>Um euch still zu kriegen,  hat man euch Stars gegeben</vt:lpstr>
      <vt:lpstr>PowerPoint-Präsentation</vt:lpstr>
      <vt:lpstr>Besingt das Leben, die Liebe, den Tod, </vt:lpstr>
      <vt:lpstr>PowerPoint-Präsentation</vt:lpstr>
      <vt:lpstr>Die Zeiten, die Träume,  die Arbeit, der Streik</vt:lpstr>
      <vt:lpstr>PowerPoint-Präsentation</vt:lpstr>
      <vt:lpstr>Auf die Äcker, die Städte!  Besingt Eure Mühen</vt:lpstr>
      <vt:lpstr>PowerPoint-Präsentation</vt:lpstr>
      <vt:lpstr>Die Lieder können alles sagen,  das Gute wie das Schlechte. </vt:lpstr>
      <vt:lpstr>PowerPoint-Präsentation</vt:lpstr>
      <vt:lpstr>Bewundert nicht das  bürgerliche Individuum</vt:lpstr>
      <vt:lpstr>PowerPoint-Präsentation</vt:lpstr>
      <vt:lpstr>Lasst seine Klasse nicht  an eurer Stelle sprechen</vt:lpstr>
      <vt:lpstr>PowerPoint-Präsentation</vt:lpstr>
      <vt:lpstr>Nehmt euch die Tradition  und lauft auf ihren Spuren</vt:lpstr>
      <vt:lpstr>PowerPoint-Präsentation</vt:lpstr>
      <vt:lpstr>Es ist das Volk, das spricht,  und zwar mit eurer Stimme</vt:lpstr>
      <vt:lpstr>PowerPoint-Präsentation</vt:lpstr>
      <vt:lpstr>Besingt das Leben, die Liebe, den Tod, </vt:lpstr>
      <vt:lpstr>PowerPoint-Präsentation</vt:lpstr>
      <vt:lpstr>Die Zeiten, die Träume,  die Arbeit, der Streik</vt:lpstr>
      <vt:lpstr>PowerPoint-Präsentation</vt:lpstr>
      <vt:lpstr>Auf die Äcker, die Städte!  Besingt Eure Mühen</vt:lpstr>
      <vt:lpstr>PowerPoint-Präsentation</vt:lpstr>
      <vt:lpstr>Die Lieder können alles sagen,  das Gute wie das Schlechte. </vt:lpstr>
      <vt:lpstr>PowerPoint-Präsentation</vt:lpstr>
      <vt:lpstr>Das ist keine Art!</vt:lpstr>
      <vt:lpstr>PowerPoint-Präsentation</vt:lpstr>
      <vt:lpstr>Der Empfang war  etwas unvorhergesehen</vt:lpstr>
      <vt:lpstr>PowerPoint-Präsentation</vt:lpstr>
      <vt:lpstr>Ich wollte konkret sehen, wie es läuft  in den Zentren der Camping-Dörfer. </vt:lpstr>
      <vt:lpstr>PowerPoint-Präsentation</vt:lpstr>
      <vt:lpstr>Wie wir Ihnen  bereits mitgeteilt haben, </vt:lpstr>
      <vt:lpstr>PowerPoint-Präsentation</vt:lpstr>
      <vt:lpstr>gab es diesen Morgen  ein großes Treffen auf der Präfektur, </vt:lpstr>
      <vt:lpstr>PowerPoint-Präsentation</vt:lpstr>
      <vt:lpstr>mit allen Verantwortlichen  des Départements. </vt:lpstr>
      <vt:lpstr>PowerPoint-Präsentation</vt:lpstr>
      <vt:lpstr>Wir haben die Entscheidung getroffen,  nicht nur um ein Jahr zu verlängern, </vt:lpstr>
      <vt:lpstr>PowerPoint-Präsentation</vt:lpstr>
      <vt:lpstr>sondern auch, die Sache  etwas landeinwärts zu verlagern. </vt:lpstr>
      <vt:lpstr>PowerPoint-Präsentation</vt:lpstr>
      <vt:lpstr>Aber werden sie den Standpunkt  der lokalen Vertreter mit einbeziehen? </vt:lpstr>
      <vt:lpstr>PowerPoint-Präsentation</vt:lpstr>
      <vt:lpstr>Mir scheint das nicht so…</vt:lpstr>
      <vt:lpstr>PowerPoint-Präsentation</vt:lpstr>
      <vt:lpstr>Herr Soisson, Herr Tourismusminister. </vt:lpstr>
      <vt:lpstr>PowerPoint-Präsentation</vt:lpstr>
      <vt:lpstr>Wir sind als Delegation der Camper  des Arbeitertourismus hier, </vt:lpstr>
      <vt:lpstr>PowerPoint-Präsentation</vt:lpstr>
      <vt:lpstr>um Ihnen einige Fragen zu stellen. </vt:lpstr>
      <vt:lpstr>PowerPoint-Präsentation</vt:lpstr>
      <vt:lpstr>Wir möchten wissen,  was sie tatsächlich vorhaben </vt:lpstr>
      <vt:lpstr>PowerPoint-Präsentation</vt:lpstr>
      <vt:lpstr>in der Sache des Campings  an der Küste von Var. </vt:lpstr>
      <vt:lpstr>PowerPoint-Präsentation</vt:lpstr>
      <vt:lpstr>Wir warten schon lange  auf eine Antwort </vt:lpstr>
      <vt:lpstr>PowerPoint-Präsentation</vt:lpstr>
      <vt:lpstr>zu den Subventionen  von Yotel de Cogolin, </vt:lpstr>
      <vt:lpstr>PowerPoint-Präsentation</vt:lpstr>
      <vt:lpstr>zu den Subventionen  für das Camping in dieser Region. </vt:lpstr>
      <vt:lpstr>PowerPoint-Präsentation</vt:lpstr>
      <vt:lpstr>Sie werden eine Subvention erhalten –  das versichere ich Ihnen. </vt:lpstr>
      <vt:lpstr>PowerPoint-Präsentation</vt:lpstr>
      <vt:lpstr>Ich habe das vermerkt. </vt:lpstr>
      <vt:lpstr>PowerPoint-Präsentation</vt:lpstr>
      <vt:lpstr>In welcher Größenordnung,  wenn ich fragen darf? </vt:lpstr>
      <vt:lpstr>PowerPoint-Präsentation</vt:lpstr>
      <vt:lpstr>Das weiß ich nicht mehr genau. </vt:lpstr>
      <vt:lpstr>PowerPoint-Präsentation</vt:lpstr>
      <vt:lpstr>Außerdem wird das ja  gerade aufgezeichnet... </vt:lpstr>
      <vt:lpstr>PowerPoint-Präsentation</vt:lpstr>
      <vt:lpstr>Ich kann Ihnen  keine genaue Summe nennen. </vt:lpstr>
      <vt:lpstr>PowerPoint-Präsentation</vt:lpstr>
      <vt:lpstr>Ich weiß, dass Sie  viel investieren müssen. </vt:lpstr>
      <vt:lpstr>PowerPoint-Präsentation</vt:lpstr>
      <vt:lpstr>Wie viel kostet Ihre Sache? </vt:lpstr>
      <vt:lpstr>PowerPoint-Präsentation</vt:lpstr>
      <vt:lpstr>45 Millionen. </vt:lpstr>
      <vt:lpstr>PowerPoint-Präsentation</vt:lpstr>
      <vt:lpstr>45 Millionen.  Wie soll ich sagen? </vt:lpstr>
      <vt:lpstr>PowerPoint-Präsentation</vt:lpstr>
      <vt:lpstr>Ich fürchte, wir können Ihnen  vor 1980 nichts geben, </vt:lpstr>
      <vt:lpstr>PowerPoint-Präsentation</vt:lpstr>
      <vt:lpstr>aber mir scheint nach 1980...  Unser Budget ist festgeschrieben. </vt:lpstr>
      <vt:lpstr>PowerPoint-Präsentation</vt:lpstr>
      <vt:lpstr>Wir müssen eine gewisse Summe  bis zum 1. Oktober ausgeben, </vt:lpstr>
      <vt:lpstr>PowerPoint-Präsentation</vt:lpstr>
      <vt:lpstr>und den Rest danach. </vt:lpstr>
      <vt:lpstr>PowerPoint-Präsentation</vt:lpstr>
      <vt:lpstr>Das wird uns also erlauben,  einen bestimmten Teil freizugeben – </vt:lpstr>
      <vt:lpstr>PowerPoint-Präsentation</vt:lpstr>
      <vt:lpstr>ich denke, eine gewisse Summe  und den Rest später, </vt:lpstr>
      <vt:lpstr>PowerPoint-Präsentation</vt:lpstr>
      <vt:lpstr>wohl gegen Jahresende 1980, </vt:lpstr>
      <vt:lpstr>PowerPoint-Präsentation</vt:lpstr>
      <vt:lpstr>und wenn die Zahlen nächstes Jahr  besser sind als erwartet, </vt:lpstr>
      <vt:lpstr>PowerPoint-Präsentation</vt:lpstr>
      <vt:lpstr>gäbe es noch eine zweite Summe </vt:lpstr>
      <vt:lpstr>PowerPoint-Präsentation</vt:lpstr>
      <vt:lpstr>nächstes Jahr und das Jahr danach. </vt:lpstr>
      <vt:lpstr>PowerPoint-Präsentation</vt:lpstr>
      <vt:lpstr>Wir können also nur hoffen? </vt:lpstr>
      <vt:lpstr>PowerPoint-Präsentation</vt:lpstr>
      <vt:lpstr>Nein, sie können durchaus hoffen. </vt:lpstr>
      <vt:lpstr>PowerPoint-Präsentation</vt:lpstr>
      <vt:lpstr>Schlussendlich kann ich Ihnen  nicht versichern, </vt:lpstr>
      <vt:lpstr>PowerPoint-Präsentation</vt:lpstr>
      <vt:lpstr>dass es  bedeutende Beträge sein werden. </vt:lpstr>
      <vt:lpstr>PowerPoint-Präsentation</vt:lpstr>
      <vt:lpstr>Aber vom Prinzip her wird es eine Beteiligung geben. </vt:lpstr>
      <vt:lpstr>PowerPoint-Präsentation</vt:lpstr>
      <vt:lpstr>Für dieses Projekt von Cogolin </vt:lpstr>
      <vt:lpstr>PowerPoint-Präsentation</vt:lpstr>
      <vt:lpstr>haben wir die Entscheidung  gemeinsam gefällt – </vt:lpstr>
      <vt:lpstr>PowerPoint-Präsentation</vt:lpstr>
      <vt:lpstr>es durchzuführen und es zu finanzieren. </vt:lpstr>
      <vt:lpstr>PowerPoint-Präsentation</vt:lpstr>
      <vt:lpstr>Außerdem gab es heute morgen  ein Treffen von über 2 Stunden, </vt:lpstr>
      <vt:lpstr>PowerPoint-Präsentation</vt:lpstr>
      <vt:lpstr>bei dem alle Delegierten  frei reden konnten. </vt:lpstr>
      <vt:lpstr>PowerPoint-Präsentation</vt:lpstr>
      <vt:lpstr>Sie konnten sich also auf diesem Treffen  durchaus Gehör verschaffen. </vt:lpstr>
      <vt:lpstr>PowerPoint-Präsentation</vt:lpstr>
      <vt:lpstr>Und schließlich habe ich auch  den Herrn Präfekten gefragt, </vt:lpstr>
      <vt:lpstr>PowerPoint-Präsentation</vt:lpstr>
      <vt:lpstr>ob es ein Problem gäbe  Sie zu empfangen. Sehen sie ?</vt:lpstr>
      <vt:lpstr>PowerPoint-Präsentation</vt:lpstr>
      <vt:lpstr>Ja, aber… Wir sind jetzt schon  drei Wochen entlang der Küste unterwegs, </vt:lpstr>
      <vt:lpstr>PowerPoint-Präsentation</vt:lpstr>
      <vt:lpstr>sprechen mit den Urlaubern,  den Campern und wir haben festgestellt, </vt:lpstr>
      <vt:lpstr>PowerPoint-Präsentation</vt:lpstr>
      <vt:lpstr>dass die Situation verheerend ist. </vt:lpstr>
      <vt:lpstr>PowerPoint-Präsentation</vt:lpstr>
      <vt:lpstr>Wir haben Unterschriften gesammelt, die wir Ihnen übergeben werden.  </vt:lpstr>
      <vt:lpstr>PowerPoint-Präsentation</vt:lpstr>
      <vt:lpstr>Wir haben uns heute morgen  auf die Richtung geeinigt, </vt:lpstr>
      <vt:lpstr>PowerPoint-Präsentation</vt:lpstr>
      <vt:lpstr>dass wir neue Plätze schaffen wollen,  im Landesinneren. Im Hinterland. </vt:lpstr>
      <vt:lpstr>PowerPoint-Präsentation</vt:lpstr>
      <vt:lpstr>Wir machen es  nicht mehr an der Küste, </vt:lpstr>
      <vt:lpstr>PowerPoint-Präsentation</vt:lpstr>
      <vt:lpstr>sondern schaffen Campingplätze  im Hinterland von Var. </vt:lpstr>
      <vt:lpstr>PowerPoint-Präsentation</vt:lpstr>
      <vt:lpstr>Das erste Ziel ist es, die Franzosen  zu den Eigentümern Frankreichs zu machen. </vt:lpstr>
      <vt:lpstr>PowerPoint-Präsentation</vt:lpstr>
      <vt:lpstr>Nein, nicht kollektive Eigentümer  mittels noch mehr Bürokratie </vt:lpstr>
      <vt:lpstr>PowerPoint-Präsentation</vt:lpstr>
      <vt:lpstr>und in den Krakenarmen des Staats, </vt:lpstr>
      <vt:lpstr>PowerPoint-Präsentation</vt:lpstr>
      <vt:lpstr>sondern individuelle Eigentümer Frankreichs – indem sie ihr Eigenheim besitzen,  </vt:lpstr>
      <vt:lpstr>PowerPoint-Präsentation</vt:lpstr>
      <vt:lpstr>gegebenenfalls  ihre Produktionsmittel besitzen, </vt:lpstr>
      <vt:lpstr>PowerPoint-Präsentation</vt:lpstr>
      <vt:lpstr>und durch eine größere Streuung  der Anteile an den großen Unternehmen. </vt:lpstr>
      <vt:lpstr>PowerPoint-Präsentation</vt:lpstr>
      <vt:lpstr>Unserem französischen Volk, </vt:lpstr>
      <vt:lpstr>PowerPoint-Präsentation</vt:lpstr>
      <vt:lpstr>bestehend aus Landwirten,  die oft entwurzelt sind, </vt:lpstr>
      <vt:lpstr>PowerPoint-Präsentation</vt:lpstr>
      <vt:lpstr>gilt es wieder Wurzeln zu geben. </vt:lpstr>
      <vt:lpstr>PowerPoint-Präsentation</vt:lpstr>
      <vt:lpstr>Und gibt es  tiefere Wurzeln als jene, </vt:lpstr>
      <vt:lpstr>PowerPoint-Präsentation</vt:lpstr>
      <vt:lpstr>die uns an unser Haus, </vt:lpstr>
      <vt:lpstr>PowerPoint-Präsentation</vt:lpstr>
      <vt:lpstr>unsere Erde,  unsere Arbeitsinstrumente binden? </vt:lpstr>
      <vt:lpstr>PowerPoint-Präsentation</vt:lpstr>
      <vt:lpstr>Ja, wir müssen die Franzosen zu den  individuellen Eigentümern Frankreichs machen! </vt:lpstr>
      <vt:lpstr>PowerPoint-Präsentation</vt:lpstr>
      <vt:lpstr>Es ist offensichtlich, dass es sich hier  um einen Provence-Stil handelt – </vt:lpstr>
      <vt:lpstr>PowerPoint-Präsentation</vt:lpstr>
      <vt:lpstr>mit alten Ziegeldächern,  oder vielmehr neugekauften alten Ziegeln, </vt:lpstr>
      <vt:lpstr>PowerPoint-Präsentation</vt:lpstr>
      <vt:lpstr>mit bestimmtem Hölzern,  Schmiedearbeiten, Sonnenblenden – </vt:lpstr>
      <vt:lpstr>PowerPoint-Präsentation</vt:lpstr>
      <vt:lpstr>kurz, der Eindruck  eines authentischen Provence-Stils, </vt:lpstr>
      <vt:lpstr>PowerPoint-Präsentation</vt:lpstr>
      <vt:lpstr>der gerade noch so durchgeht bei  den Ortsansässigen verschiedener Generation. </vt:lpstr>
      <vt:lpstr>PowerPoint-Präsentation</vt:lpstr>
      <vt:lpstr>Dieses Bauprojekt ist also nicht  an den Einheimischen ausgerichtet? </vt:lpstr>
      <vt:lpstr>PowerPoint-Präsentation</vt:lpstr>
      <vt:lpstr>Nein, vielmehr sollen sie  Leuten zu Gute kommen, </vt:lpstr>
      <vt:lpstr>PowerPoint-Präsentation</vt:lpstr>
      <vt:lpstr>die nicht aus der Region kommen </vt:lpstr>
      <vt:lpstr>PowerPoint-Präsentation</vt:lpstr>
      <vt:lpstr>und sich hier niederlassen wollen  oder etwas Zeit verbringen. </vt:lpstr>
      <vt:lpstr>PowerPoint-Präsentation</vt:lpstr>
      <vt:lpstr>Es richtet sich also  an einen Zweitwohnungsmarkt, </vt:lpstr>
      <vt:lpstr>PowerPoint-Präsentation</vt:lpstr>
      <vt:lpstr>also entweder an  ausländische Investoren, </vt:lpstr>
      <vt:lpstr>PowerPoint-Präsentation</vt:lpstr>
      <vt:lpstr>die hierher in Urlaub  kommen möchten, </vt:lpstr>
      <vt:lpstr>PowerPoint-Präsentation</vt:lpstr>
      <vt:lpstr>oder andere Personen, die von  diesem Produkt als Mieter profitieren. </vt:lpstr>
      <vt:lpstr>PowerPoint-Präsentation</vt:lpstr>
      <vt:lpstr>Die kommen vielleicht  von weniger weit her, </vt:lpstr>
      <vt:lpstr>PowerPoint-Präsentation</vt:lpstr>
      <vt:lpstr>möchten aber für zwei Wochen  oder einen Monat hier wie in der Provence </vt:lpstr>
      <vt:lpstr>PowerPoint-Präsentation</vt:lpstr>
      <vt:lpstr>ganz im provençalischen Stil leben.  </vt:lpstr>
      <vt:lpstr>PowerPoint-Präsentation</vt:lpstr>
      <vt:lpstr>Port Grimaud ist in der Provence,  das stimmt, </vt:lpstr>
      <vt:lpstr>PowerPoint-Präsentation</vt:lpstr>
      <vt:lpstr>aber Port Grimaud,  das ist Europa. </vt:lpstr>
      <vt:lpstr>PowerPoint-Präsentation</vt:lpstr>
      <vt:lpstr>Hier haben sich Menschen  aus allen Ländern Europas </vt:lpstr>
      <vt:lpstr>PowerPoint-Präsentation</vt:lpstr>
      <vt:lpstr>und aus weiteren Ländern der Welt  Häuser gekauft. </vt:lpstr>
      <vt:lpstr>PowerPoint-Präsentation</vt:lpstr>
      <vt:lpstr>Häuser, die mit Landungsstegen für  Yachten verkauft werden. </vt:lpstr>
      <vt:lpstr>PowerPoint-Präsentation</vt:lpstr>
      <vt:lpstr>Du legst mit deiner Yacht an,  machst drei Schritte </vt:lpstr>
      <vt:lpstr>PowerPoint-Präsentation</vt:lpstr>
      <vt:lpstr>und bist in deinem Wohnzimmer  und trinkst einen Whisky. </vt:lpstr>
      <vt:lpstr>PowerPoint-Präsentation</vt:lpstr>
      <vt:lpstr>Die Bauart ist die gleiche wie  die Häuser der Fischer der Provence. </vt:lpstr>
      <vt:lpstr>PowerPoint-Präsentation</vt:lpstr>
      <vt:lpstr>„Well“, nur die Mauern und die Fassade, </vt:lpstr>
      <vt:lpstr>PowerPoint-Präsentation</vt:lpstr>
      <vt:lpstr>denn im Inneren hat es jeder,  wie er es möchte. </vt:lpstr>
      <vt:lpstr>PowerPoint-Präsentation</vt:lpstr>
      <vt:lpstr>Ist das teuer? </vt:lpstr>
      <vt:lpstr>PowerPoint-Präsentation</vt:lpstr>
      <vt:lpstr>Nun ja, teuer genug, dass nicht  jeder Erstbeste hier wohnen kann. </vt:lpstr>
      <vt:lpstr>PowerPoint-Präsentation</vt:lpstr>
      <vt:lpstr>So kommt es, dass man sich hier  unter Leuten der „Society“ wiederfindet. </vt:lpstr>
      <vt:lpstr>PowerPoint-Präsentation</vt:lpstr>
      <vt:lpstr>Französische Minister haben hier gekauft – </vt:lpstr>
      <vt:lpstr>PowerPoint-Präsentation</vt:lpstr>
      <vt:lpstr>gekauft,  oder es wurde ihnen gegeben, </vt:lpstr>
      <vt:lpstr>PowerPoint-Präsentation</vt:lpstr>
      <vt:lpstr>bei den Ministern Frankreichs  kann man ja nie wissen. </vt:lpstr>
      <vt:lpstr>PowerPoint-Präsentation</vt:lpstr>
      <vt:lpstr>Man kommt übers Meer  mit seiner Yacht an. </vt:lpstr>
      <vt:lpstr>PowerPoint-Präsentation</vt:lpstr>
      <vt:lpstr>Kein „Jam“, kein Stau. </vt:lpstr>
      <vt:lpstr>PowerPoint-Präsentation</vt:lpstr>
      <vt:lpstr>Es ist, als hätten die Franzosen  uns ihre Sonne und ihr Meer verkauft. </vt:lpstr>
      <vt:lpstr>PowerPoint-Präsentation</vt:lpstr>
      <vt:lpstr>Das ist ein Leben, wie in Venedig, </vt:lpstr>
      <vt:lpstr>PowerPoint-Präsentation</vt:lpstr>
      <vt:lpstr>das heißt,  sogar noch besser als in Venedig, </vt:lpstr>
      <vt:lpstr>PowerPoint-Präsentation</vt:lpstr>
      <vt:lpstr>denn es ist Venedig ohne die Venezier, </vt:lpstr>
      <vt:lpstr>PowerPoint-Präsentation</vt:lpstr>
      <vt:lpstr>die das Wasser  mit ihren Sauereien verschmutzen. </vt:lpstr>
      <vt:lpstr>PowerPoint-Präsentation</vt:lpstr>
      <vt:lpstr>Mir macht es Freude, </vt:lpstr>
      <vt:lpstr>PowerPoint-Präsentation</vt:lpstr>
      <vt:lpstr>all diese Fahnen aus ganz Europa  auf den Yachten zu sehen. </vt:lpstr>
      <vt:lpstr>PowerPoint-Präsentation</vt:lpstr>
      <vt:lpstr>Und die anderen Leute können  gucken kommen mit ihren kleinen Booten – </vt:lpstr>
      <vt:lpstr>PowerPoint-Präsentation</vt:lpstr>
      <vt:lpstr>man lässt sie gewähren,  das ist das Europa ohne Grenzen. </vt:lpstr>
      <vt:lpstr>PowerPoint-Präsentation</vt:lpstr>
      <vt:lpstr>Sehen Sie, das ist  Port Grimaud in der Provence. </vt:lpstr>
      <vt:lpstr>PowerPoint-Präsentation</vt:lpstr>
      <vt:lpstr>Wie man in Frankreich sagt,  das ist einen Blick wert. </vt:lpstr>
      <vt:lpstr>PowerPoint-Präsentation</vt:lpstr>
      <vt:lpstr>„Right“?</vt:lpstr>
      <vt:lpstr>PowerPoint-Präsentation</vt:lpstr>
      <vt:lpstr>Über das Meer ist der Zugang frei, </vt:lpstr>
      <vt:lpstr>PowerPoint-Präsentation</vt:lpstr>
      <vt:lpstr>aber der Zugang über Land  ist stärker kontrolliert, </vt:lpstr>
      <vt:lpstr>PowerPoint-Präsentation</vt:lpstr>
      <vt:lpstr>im Interesse der Ruhe  und der Eigentümer von Port Grimaud. </vt:lpstr>
      <vt:lpstr>PowerPoint-Präsentation</vt:lpstr>
      <vt:lpstr>Diese Kontrolle wird  durch den Burg-Charakter hergestellt. </vt:lpstr>
      <vt:lpstr>PowerPoint-Präsentation</vt:lpstr>
      <vt:lpstr>Jeder Eigentümer kann sich  als Burgherr fühlen, </vt:lpstr>
      <vt:lpstr>PowerPoint-Präsentation</vt:lpstr>
      <vt:lpstr>geschützt durch seine eigene Polizei –  die private Truppe, die Wächter. </vt:lpstr>
      <vt:lpstr>PowerPoint-Präsentation</vt:lpstr>
      <vt:lpstr>Eine Besonderheit von Port Grimaud  offenbart sich beim Lesen dieser Schilder. </vt:lpstr>
      <vt:lpstr>PowerPoint-Präsentation</vt:lpstr>
      <vt:lpstr>Auf dem linken steht,  dass Port Grimaud Privateigentum ist, </vt:lpstr>
      <vt:lpstr>PowerPoint-Präsentation</vt:lpstr>
      <vt:lpstr>auf dem rechten, </vt:lpstr>
      <vt:lpstr>PowerPoint-Präsentation</vt:lpstr>
      <vt:lpstr>dass sich im Inneren dieses Privateigentums  alle öffentlichen Dienste befinden. </vt:lpstr>
      <vt:lpstr>PowerPoint-Präsentation</vt:lpstr>
      <vt:lpstr>Wir wünschen uns  mit unseren Mitgliedern einen Dialog – </vt:lpstr>
      <vt:lpstr>PowerPoint-Präsentation</vt:lpstr>
      <vt:lpstr>und wie können wir  ihnen besser begegnen </vt:lpstr>
      <vt:lpstr>PowerPoint-Präsentation</vt:lpstr>
      <vt:lpstr>als während der Ferien,  in unseren eigenen Feriensiedlungen. </vt:lpstr>
      <vt:lpstr>PowerPoint-Präsentation</vt:lpstr>
      <vt:lpstr>Wir wünschen uns  einen beständigen Austausch, </vt:lpstr>
      <vt:lpstr>PowerPoint-Präsentation</vt:lpstr>
      <vt:lpstr>um ihre Beobachtungen  in Betracht zu ziehen, </vt:lpstr>
      <vt:lpstr>PowerPoint-Präsentation</vt:lpstr>
      <vt:lpstr>ihre Kritik zu hören, </vt:lpstr>
      <vt:lpstr>PowerPoint-Präsentation</vt:lpstr>
      <vt:lpstr>ihnen genauso auch unsere Bedenken  und Probleme mitzuteilen, </vt:lpstr>
      <vt:lpstr>PowerPoint-Präsentation</vt:lpstr>
      <vt:lpstr>und um uns dadurch möglichst  dauernd zu verbessern; </vt:lpstr>
      <vt:lpstr>PowerPoint-Präsentation</vt:lpstr>
      <vt:lpstr>und um an ihre  Unterstützung zu appellieren</vt:lpstr>
      <vt:lpstr>PowerPoint-Präsentation</vt:lpstr>
      <vt:lpstr>für die Aktionen von  „Tourismus und Arbeit“, </vt:lpstr>
      <vt:lpstr>PowerPoint-Präsentation</vt:lpstr>
      <vt:lpstr>damit wir unser Ziel erreichen, </vt:lpstr>
      <vt:lpstr>PowerPoint-Präsentation</vt:lpstr>
      <vt:lpstr>Freizeiteinrichtungen mit  sozialem Charakter zu entwickeln </vt:lpstr>
      <vt:lpstr>PowerPoint-Präsentation</vt:lpstr>
      <vt:lpstr>und den sozialen Tourismus  weiter zu entwickeln. </vt:lpstr>
      <vt:lpstr>PowerPoint-Präsentation</vt:lpstr>
      <vt:lpstr>Seitdem wir aufgebrochen sind,  konnten wir selbst sehen, </vt:lpstr>
      <vt:lpstr>PowerPoint-Präsentation</vt:lpstr>
      <vt:lpstr>dass die Situation der Campingplätze  in unserem Land </vt:lpstr>
      <vt:lpstr>PowerPoint-Präsentation</vt:lpstr>
      <vt:lpstr>nicht nur beklagenswert ist  – das wissen wir ohnehin – </vt:lpstr>
      <vt:lpstr>PowerPoint-Präsentation</vt:lpstr>
      <vt:lpstr>sondern dass sie sich Jahr für Jahr  noch verschlechtern wird. </vt:lpstr>
      <vt:lpstr>PowerPoint-Präsentation</vt:lpstr>
      <vt:lpstr>Die Verantwortung hierfür  liegt beim ersten Verantwortlichen, </vt:lpstr>
      <vt:lpstr>PowerPoint-Präsentation</vt:lpstr>
      <vt:lpstr>das heißt jenem,  der die politischen Entscheidungen </vt:lpstr>
      <vt:lpstr>PowerPoint-Präsentation</vt:lpstr>
      <vt:lpstr>im Bereich des Tourismus  in unserem Land trifft, </vt:lpstr>
      <vt:lpstr>PowerPoint-Präsentation</vt:lpstr>
      <vt:lpstr>und das ist der Staat. </vt:lpstr>
      <vt:lpstr>PowerPoint-Präsentation</vt:lpstr>
      <vt:lpstr>Für ihn ist der Tourismus  eine wichtige Aktivität, </vt:lpstr>
      <vt:lpstr>PowerPoint-Präsentation</vt:lpstr>
      <vt:lpstr>eine der Hauptaktivitäten in unserem Land,  das blaue Öl unseres Landes, </vt:lpstr>
      <vt:lpstr>PowerPoint-Präsentation</vt:lpstr>
      <vt:lpstr>das 40% unserer Ölimporte ausgleichen kann – </vt:lpstr>
      <vt:lpstr>PowerPoint-Präsentation</vt:lpstr>
      <vt:lpstr>aber tatsächlich wird nichts  für den Arbeiterinnentourismus getan, </vt:lpstr>
      <vt:lpstr>PowerPoint-Präsentation</vt:lpstr>
      <vt:lpstr>der den Großteil unserer Mitbürger betrifft. </vt:lpstr>
      <vt:lpstr>PowerPoint-Präsentation</vt:lpstr>
      <vt:lpstr>Dem gegenüber wird viel – manchmal zu viel –  für den Luxustourismus getan, </vt:lpstr>
      <vt:lpstr>PowerPoint-Präsentation</vt:lpstr>
      <vt:lpstr>den Tourismus der Marinas,  den Tourismus der Millardäre. </vt:lpstr>
      <vt:lpstr>PowerPoint-Präsentation</vt:lpstr>
      <vt:lpstr>Gerade hat der Genosse  das Problem angesprochen, </vt:lpstr>
      <vt:lpstr>PowerPoint-Präsentation</vt:lpstr>
      <vt:lpstr>dass einer von zwei Franzosen  nicht in Urlaub fährt. </vt:lpstr>
      <vt:lpstr>PowerPoint-Präsentation</vt:lpstr>
      <vt:lpstr>Das ist wahr,  wir sind uns dessen bewusst. </vt:lpstr>
      <vt:lpstr>PowerPoint-Präsentation</vt:lpstr>
      <vt:lpstr>Ich finde, die oberste Zielsetzung  von „Tourismus und Arbeit“ sollte sein, </vt:lpstr>
      <vt:lpstr>PowerPoint-Präsentation</vt:lpstr>
      <vt:lpstr>den am stärksten Benachteiligten  die Fahrt zu ermöglichen. </vt:lpstr>
      <vt:lpstr>PowerPoint-Präsentation</vt:lpstr>
      <vt:lpstr>Und natürlich hat „Tourismus und Arbeit“  die Weisheit nicht mit Löffeln gefressen, </vt:lpstr>
      <vt:lpstr>PowerPoint-Präsentation</vt:lpstr>
      <vt:lpstr>wir sind nicht dafür da, um… </vt:lpstr>
      <vt:lpstr>PowerPoint-Präsentation</vt:lpstr>
      <vt:lpstr>Es war eine dezidierte Politik in Frankreich,  die uns in die aktuelle Situation gebracht hat. </vt:lpstr>
      <vt:lpstr>PowerPoint-Präsentation</vt:lpstr>
      <vt:lpstr>Davon bin ich Überzeugt,  ich bin ein Aktivist, ich bin davon überzeugt. </vt:lpstr>
      <vt:lpstr>PowerPoint-Präsentation</vt:lpstr>
      <vt:lpstr>Aber ich glaube, wir dürfen nicht aus den Augen verlieren, </vt:lpstr>
      <vt:lpstr>PowerPoint-Präsentation</vt:lpstr>
      <vt:lpstr>Dass die größte Anstrengung den am meisten Benachteiligten gelten soll. </vt:lpstr>
      <vt:lpstr>PowerPoint-Präsentation</vt:lpstr>
      <vt:lpstr>Bei Caterpillar haben wir es geschafft,  Familien zu schicken, </vt:lpstr>
      <vt:lpstr>PowerPoint-Präsentation</vt:lpstr>
      <vt:lpstr>wir haben Kinder geschickt,  die noch nie das Meer gesehen hatten, </vt:lpstr>
      <vt:lpstr>PowerPoint-Präsentation</vt:lpstr>
      <vt:lpstr>und Leute, die noch nie in Urlaub waren. </vt:lpstr>
      <vt:lpstr>PowerPoint-Präsentation</vt:lpstr>
      <vt:lpstr>Dieses Modell ist hart,  denn mit den Anlagen hier bedeutet das, </vt:lpstr>
      <vt:lpstr>PowerPoint-Präsentation</vt:lpstr>
      <vt:lpstr>Dass die Mutter  ihre Mittage damit verbringt, </vt:lpstr>
      <vt:lpstr>PowerPoint-Präsentation</vt:lpstr>
      <vt:lpstr>das Essen für ihre Familie zu machen,  das ist nicht lustig. </vt:lpstr>
      <vt:lpstr>PowerPoint-Präsentation</vt:lpstr>
      <vt:lpstr>Vor allem weil das  meistens Familien sind, </vt:lpstr>
      <vt:lpstr>PowerPoint-Präsentation</vt:lpstr>
      <vt:lpstr>in denen die Mutter  11 Monate im Jahr arbeitet, </vt:lpstr>
      <vt:lpstr>PowerPoint-Präsentation</vt:lpstr>
      <vt:lpstr>und dann während dem 12ten den Haushalt zu schmeißen, das nervt. </vt:lpstr>
      <vt:lpstr>PowerPoint-Präsentation</vt:lpstr>
      <vt:lpstr>Aber statt das ganze Jahr  in ihrer Sozialwohnung zu bleiben –</vt:lpstr>
      <vt:lpstr>PowerPoint-Präsentation</vt:lpstr>
      <vt:lpstr>kommen natürlich viele lieber ins Yotel kochen halt am Mittag, </vt:lpstr>
      <vt:lpstr>PowerPoint-Präsentation</vt:lpstr>
      <vt:lpstr>und die Kinder sind am Meer. </vt:lpstr>
      <vt:lpstr>PowerPoint-Präsentation</vt:lpstr>
      <vt:lpstr>Daher nochmal mein Appell: </vt:lpstr>
      <vt:lpstr>PowerPoint-Präsentation</vt:lpstr>
      <vt:lpstr>„Tourismus und Arbeit“ sollte auch  für die am stärksten Benachteiligten da sein – </vt:lpstr>
      <vt:lpstr>PowerPoint-Präsentation</vt:lpstr>
      <vt:lpstr>auch bei Caterpillar,  wo man sie nicht vermutet, </vt:lpstr>
      <vt:lpstr>PowerPoint-Präsentation</vt:lpstr>
      <vt:lpstr>aber gibt es auch welche  die noch schlechter als wir untergebracht sind. </vt:lpstr>
      <vt:lpstr>PowerPoint-Präsentation</vt:lpstr>
      <vt:lpstr>Wir versammeln 1%  der Einkommen auf uns. </vt:lpstr>
      <vt:lpstr>PowerPoint-Präsentation</vt:lpstr>
      <vt:lpstr>Und bei uns gibt es immerhin  auch ein Budget für den Urlaub, </vt:lpstr>
      <vt:lpstr>PowerPoint-Präsentation</vt:lpstr>
      <vt:lpstr>das gibt es bei  anderen Unternehmen auch nicht. </vt:lpstr>
      <vt:lpstr>PowerPoint-Präsentation</vt:lpstr>
      <vt:lpstr>Das ist also mein Appell: </vt:lpstr>
      <vt:lpstr>PowerPoint-Präsentation</vt:lpstr>
      <vt:lpstr>die am stärksten Benachteiligten  sollten höchste Priorität haben. </vt:lpstr>
      <vt:lpstr>PowerPoint-Präsentation</vt:lpstr>
      <vt:lpstr>So dass wir weiter die Familien  und die Kinder schicken können, </vt:lpstr>
      <vt:lpstr>PowerPoint-Präsentation</vt:lpstr>
      <vt:lpstr>die noch nie  das Meer gesehen haben. </vt:lpstr>
      <vt:lpstr>PowerPoint-Präsentation</vt:lpstr>
      <vt:lpstr>Ich bin da leidenschaftlich,  aber glaubt mir, </vt:lpstr>
      <vt:lpstr>PowerPoint-Präsentation</vt:lpstr>
      <vt:lpstr>in meinem Unternehmen  gibt es mehrheitlich Facharbeiter. </vt:lpstr>
      <vt:lpstr>PowerPoint-Präsentation</vt:lpstr>
      <vt:lpstr>Was wir wollen,  sind bescheidenere Anlagen, </vt:lpstr>
      <vt:lpstr>PowerPoint-Präsentation</vt:lpstr>
      <vt:lpstr>die eine größere Zahl  von Menschen aufnehmen können. </vt:lpstr>
      <vt:lpstr>PowerPoint-Präsentation</vt:lpstr>
      <vt:lpstr>Und das ist das erste Ziel  von „Tourismus und Arbeit“. </vt:lpstr>
      <vt:lpstr>PowerPoint-Präsentation</vt:lpstr>
      <vt:lpstr>Wenn Sie sagen,  wir wenden uns an „Tourismus und Arbeit“ </vt:lpstr>
      <vt:lpstr>PowerPoint-Präsentation</vt:lpstr>
      <vt:lpstr>um von Ihnen  den Erhalt dieses Geländes zu fordern, </vt:lpstr>
      <vt:lpstr>PowerPoint-Präsentation</vt:lpstr>
      <vt:lpstr>und seinen Charakter als Campingplatz – </vt:lpstr>
      <vt:lpstr>PowerPoint-Präsentation</vt:lpstr>
      <vt:lpstr>aber nicht „Tourismus und Arbeit“  entscheidet das, </vt:lpstr>
      <vt:lpstr>PowerPoint-Präsentation</vt:lpstr>
      <vt:lpstr>sondern die Ausschüsse  der besitzenden Betriebe. </vt:lpstr>
      <vt:lpstr>PowerPoint-Präsentation</vt:lpstr>
      <vt:lpstr>„Tourismus und Arbeit“ steuert sein  technisches Wissen für das Management bei </vt:lpstr>
      <vt:lpstr>PowerPoint-Präsentation</vt:lpstr>
      <vt:lpstr>und bringt die Animation, den Inhalt,  der in den Urlaub gebracht werden soll – </vt:lpstr>
      <vt:lpstr>PowerPoint-Präsentation</vt:lpstr>
      <vt:lpstr>und auch hier wieder: </vt:lpstr>
      <vt:lpstr>PowerPoint-Präsentation</vt:lpstr>
      <vt:lpstr>zusammen mit den Ausschüssen der Betriebe. </vt:lpstr>
      <vt:lpstr>PowerPoint-Präsentation</vt:lpstr>
      <vt:lpstr>Es ist so, dass „Tourismus und Arbeit“  Leute zusammenbringt, </vt:lpstr>
      <vt:lpstr>PowerPoint-Präsentation</vt:lpstr>
      <vt:lpstr>die aus allen  sozialen und beruflichen Bereichen kommen, </vt:lpstr>
      <vt:lpstr>PowerPoint-Präsentation</vt:lpstr>
      <vt:lpstr>und alle haben  ihre spezifischen Bedürfnisse. </vt:lpstr>
      <vt:lpstr>PowerPoint-Präsentation</vt:lpstr>
      <vt:lpstr>„Tourismus und Arbeit“ bemüht sich  zusammen mit den Betriebsausschüssen, </vt:lpstr>
      <vt:lpstr>PowerPoint-Präsentation</vt:lpstr>
      <vt:lpstr>seine Anlagen zu diversifiieren, </vt:lpstr>
      <vt:lpstr>PowerPoint-Präsentation</vt:lpstr>
      <vt:lpstr>so dass auch Frauen, die gerne  Urlaub ohne Abwasch machen möchten – </vt:lpstr>
      <vt:lpstr>PowerPoint-Präsentation</vt:lpstr>
      <vt:lpstr>und das sind viele – </vt:lpstr>
      <vt:lpstr>PowerPoint-Präsentation</vt:lpstr>
      <vt:lpstr>Zugang zu Feriendörfern haben,  die das bieten können. </vt:lpstr>
      <vt:lpstr>PowerPoint-Präsentation</vt:lpstr>
      <vt:lpstr>Ich muss zugeben, bei zwei Kindern:  Vollpension wäre ein Traum – </vt:lpstr>
      <vt:lpstr>PowerPoint-Präsentation</vt:lpstr>
      <vt:lpstr>da hätte meine Frau praktisch nichts zu tun…</vt:lpstr>
      <vt:lpstr>PowerPoint-Präsentation</vt:lpstr>
      <vt:lpstr>Für die Verantwortlichen  des Verbandstourismus ist es wichtig, </vt:lpstr>
      <vt:lpstr>PowerPoint-Präsentation</vt:lpstr>
      <vt:lpstr>die Meinungen der Mitglieder  direkt vor Ort zu erfragen. </vt:lpstr>
      <vt:lpstr>PowerPoint-Präsentation</vt:lpstr>
      <vt:lpstr>Deswegen organisieren sie Diskussionen,  damit die Mitglieder das Wort ergreifen, </vt:lpstr>
      <vt:lpstr>PowerPoint-Präsentation</vt:lpstr>
      <vt:lpstr>damit ein Dialog entsteht  zwischen ihren Erfahrungen </vt:lpstr>
      <vt:lpstr>PowerPoint-Präsentation</vt:lpstr>
      <vt:lpstr>und den Schwierigkeiten des Managements, </vt:lpstr>
      <vt:lpstr>PowerPoint-Präsentation</vt:lpstr>
      <vt:lpstr>die Machthabenden geschuldet sind, die kein  Interesse an devisenarmem Tourismus haben. </vt:lpstr>
      <vt:lpstr>PowerPoint-Präsentation</vt:lpstr>
      <vt:lpstr>Das begeistert natürlich nicht alle Urlauber, </vt:lpstr>
      <vt:lpstr>PowerPoint-Präsentation</vt:lpstr>
      <vt:lpstr>da gibt es einige  die lieber Boule spielen – </vt:lpstr>
      <vt:lpstr>PowerPoint-Präsentation</vt:lpstr>
      <vt:lpstr>ganz klar, sie sind im Urlaub,  also eigentlich sozial demobilisiert. </vt:lpstr>
      <vt:lpstr>PowerPoint-Präsentation</vt:lpstr>
      <vt:lpstr>Aber die Frage ist, wie lange die Arbeiter  noch weiter Boule spielen können </vt:lpstr>
      <vt:lpstr>PowerPoint-Präsentation</vt:lpstr>
      <vt:lpstr>entlang der Côte d‘Azur  und der Küste von Var – </vt:lpstr>
      <vt:lpstr>PowerPoint-Präsentation</vt:lpstr>
      <vt:lpstr>denn der Minister hat bereits entschieden: </vt:lpstr>
      <vt:lpstr>PowerPoint-Präsentation</vt:lpstr>
      <vt:lpstr>Weg mit den Campern von der Küste,  weiter ins Hinterland. </vt:lpstr>
      <vt:lpstr>PowerPoint-Präsentation</vt:lpstr>
      <vt:lpstr>Und die Feriendörfer werden  durch Gebäude für Luxustouristen ersetzt. </vt:lpstr>
      <vt:lpstr>PowerPoint-Präsentation</vt:lpstr>
      <vt:lpstr>Es gilt einen ständigen Kampf auszufechten </vt:lpstr>
      <vt:lpstr>PowerPoint-Präsentation</vt:lpstr>
      <vt:lpstr>um die Errungenschaften der Arbeiter  zu verteidigen, die Feriendörfer, </vt:lpstr>
      <vt:lpstr>PowerPoint-Präsentation</vt:lpstr>
      <vt:lpstr>die sie seit 1936 ertrotzt haben, </vt:lpstr>
      <vt:lpstr>PowerPoint-Präsentation</vt:lpstr>
      <vt:lpstr>ihren „Platz an der Sonne“. </vt:lpstr>
      <vt:lpstr>PowerPoint-Präsentation</vt:lpstr>
      <vt:lpstr>… wenn die Arbeiter das nicht vereiteln, </vt:lpstr>
      <vt:lpstr>PowerPoint-Präsentation</vt:lpstr>
      <vt:lpstr>wenn es nicht eine Aktion gibt, </vt:lpstr>
      <vt:lpstr>PowerPoint-Präsentation</vt:lpstr>
      <vt:lpstr>dann wird die Regierung  in diese Richtung gehen, sicherlich…</vt:lpstr>
      <vt:lpstr>PowerPoint-Präsentation</vt:lpstr>
      <vt:lpstr>Hier die Bauten für die Leute,  die Campingplätze. </vt:lpstr>
      <vt:lpstr>PowerPoint-Präsentation</vt:lpstr>
      <vt:lpstr>Dort die Yachten in den  Vergnügungshäfen, den Marinas. </vt:lpstr>
      <vt:lpstr>PowerPoint-Präsentation</vt:lpstr>
      <vt:lpstr>Der Platzbedarf der Marinas  ist vierzig mal größer als von Campingplätzen, </vt:lpstr>
      <vt:lpstr>PowerPoint-Präsentation</vt:lpstr>
      <vt:lpstr>und hinter den Erbauern der Marinas  steht die Macht des Geldes. </vt:lpstr>
      <vt:lpstr>PowerPoint-Präsentation</vt:lpstr>
      <vt:lpstr>Im Schnitt repräsentiert  jede dieser Yachten mehr, </vt:lpstr>
      <vt:lpstr>PowerPoint-Präsentation</vt:lpstr>
      <vt:lpstr>als ein Arbeiter  oder ein kleiner Angestellter </vt:lpstr>
      <vt:lpstr>PowerPoint-Präsentation</vt:lpstr>
      <vt:lpstr>während seines ganzen Lebens  an Einkommen hat. </vt:lpstr>
      <vt:lpstr>PowerPoint-Präsentation</vt:lpstr>
      <vt:lpstr>Eine davon kostet gebraucht  800 Millionen Centimes, </vt:lpstr>
      <vt:lpstr>PowerPoint-Präsentation</vt:lpstr>
      <vt:lpstr>das entspricht 222 kompletten Jahreseinkommen  einer Arbeitskraft. </vt:lpstr>
      <vt:lpstr>PowerPoint-Präsentation</vt:lpstr>
      <vt:lpstr>Der Besitzer hat sie an  6 Tagen des Jahres genutzt. </vt:lpstr>
      <vt:lpstr>PowerPoint-Präsentation</vt:lpstr>
      <vt:lpstr>… denn man muss wissen, </vt:lpstr>
      <vt:lpstr>PowerPoint-Präsentation</vt:lpstr>
      <vt:lpstr>dass es so viel Ungerechtigkeit  im Zugang zur Lebensqualität gibt, </vt:lpstr>
      <vt:lpstr>PowerPoint-Präsentation</vt:lpstr>
      <vt:lpstr>ebenso wie in der Verteilung der Ressourcen, </vt:lpstr>
      <vt:lpstr>PowerPoint-Präsentation</vt:lpstr>
      <vt:lpstr>der Transportmittel, des Verzichts,  des Kampfs gegen den Lärm, </vt:lpstr>
      <vt:lpstr>PowerPoint-Präsentation</vt:lpstr>
      <vt:lpstr>dem Zugang zu Ferien, </vt:lpstr>
      <vt:lpstr>PowerPoint-Präsentation</vt:lpstr>
      <vt:lpstr>der Verteilung der Grünflächen  und der sozialen Einrichtungen…</vt:lpstr>
      <vt:lpstr>PowerPoint-Präsentation</vt:lpstr>
      <vt:lpstr>Man könnte den Präsidenten der Republik,  Valéry Giscard d‘Estaing, </vt:lpstr>
      <vt:lpstr>PowerPoint-Präsentation</vt:lpstr>
      <vt:lpstr>als Grünflächen-Experten bezeichnen. </vt:lpstr>
      <vt:lpstr>PowerPoint-Präsentation</vt:lpstr>
      <vt:lpstr>Wenn man alle Anwesen  seiner Familie zusammenrechnet, </vt:lpstr>
      <vt:lpstr>PowerPoint-Präsentation</vt:lpstr>
      <vt:lpstr>die Rasenflächen und Wälder des Schlosses  des Geschlechts von Giscard, </vt:lpstr>
      <vt:lpstr>PowerPoint-Präsentation</vt:lpstr>
      <vt:lpstr>so verfügt jedes Mitglied  der Familie unseres Präsidenten über Grünflächen, </vt:lpstr>
      <vt:lpstr>PowerPoint-Präsentation</vt:lpstr>
      <vt:lpstr>die jene eines Pariser Einwohners  4000 Mal übertreffen, </vt:lpstr>
      <vt:lpstr>PowerPoint-Präsentation</vt:lpstr>
      <vt:lpstr>und 7000 Mal größer sind  als die eines Marseillers. </vt:lpstr>
      <vt:lpstr>PowerPoint-Präsentation</vt:lpstr>
      <vt:lpstr>Transkription : Elsa de Seynes Übersetzung : Sebastian Bodirsky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</dc:creator>
  <cp:lastModifiedBy>xxx</cp:lastModifiedBy>
  <cp:revision>2</cp:revision>
  <dcterms:created xsi:type="dcterms:W3CDTF">2012-12-06T14:38:17Z</dcterms:created>
  <dcterms:modified xsi:type="dcterms:W3CDTF">2012-12-06T14:55:09Z</dcterms:modified>
</cp:coreProperties>
</file>