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0" r:id="rId56"/>
    <p:sldId id="311" r:id="rId57"/>
    <p:sldId id="312" r:id="rId58"/>
    <p:sldId id="313" r:id="rId59"/>
    <p:sldId id="314" r:id="rId60"/>
    <p:sldId id="315" r:id="rId61"/>
    <p:sldId id="316" r:id="rId62"/>
    <p:sldId id="317" r:id="rId63"/>
    <p:sldId id="318" r:id="rId64"/>
    <p:sldId id="319" r:id="rId65"/>
    <p:sldId id="320" r:id="rId66"/>
    <p:sldId id="321" r:id="rId67"/>
    <p:sldId id="322" r:id="rId68"/>
    <p:sldId id="323" r:id="rId69"/>
    <p:sldId id="324" r:id="rId70"/>
    <p:sldId id="325" r:id="rId71"/>
    <p:sldId id="326" r:id="rId72"/>
    <p:sldId id="327" r:id="rId73"/>
    <p:sldId id="328" r:id="rId74"/>
    <p:sldId id="329" r:id="rId75"/>
    <p:sldId id="330" r:id="rId76"/>
    <p:sldId id="331" r:id="rId77"/>
    <p:sldId id="332" r:id="rId78"/>
    <p:sldId id="333" r:id="rId79"/>
    <p:sldId id="334" r:id="rId80"/>
    <p:sldId id="335" r:id="rId81"/>
    <p:sldId id="336" r:id="rId82"/>
    <p:sldId id="337" r:id="rId83"/>
    <p:sldId id="338" r:id="rId84"/>
    <p:sldId id="339" r:id="rId85"/>
    <p:sldId id="340" r:id="rId86"/>
    <p:sldId id="341" r:id="rId87"/>
    <p:sldId id="342" r:id="rId88"/>
    <p:sldId id="343" r:id="rId89"/>
    <p:sldId id="344" r:id="rId90"/>
    <p:sldId id="345" r:id="rId91"/>
    <p:sldId id="346" r:id="rId92"/>
    <p:sldId id="347" r:id="rId93"/>
    <p:sldId id="348" r:id="rId94"/>
    <p:sldId id="349" r:id="rId95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outlineView">
  <p:normalViewPr showOutlineIcons="0">
    <p:restoredLeft sz="34542" autoAdjust="0"/>
    <p:restoredTop sz="86496" autoAdjust="0"/>
  </p:normalViewPr>
  <p:slideViewPr>
    <p:cSldViewPr>
      <p:cViewPr varScale="1">
        <p:scale>
          <a:sx n="82" d="100"/>
          <a:sy n="82" d="100"/>
        </p:scale>
        <p:origin x="-84" y="-3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2628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97" Type="http://schemas.openxmlformats.org/officeDocument/2006/relationships/viewProps" Target="view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5714391"/>
            <a:ext cx="8229600" cy="1143000"/>
          </a:xfrm>
        </p:spPr>
        <p:txBody>
          <a:bodyPr/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A0DB3-2227-4D16-B26C-6407F5256833}" type="datetimeFigureOut">
              <a:rPr lang="de-DE" smtClean="0"/>
              <a:t>06.12.2012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6793B-79A2-4F44-B923-654C3D8CB62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225311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EA0DB3-2227-4D16-B26C-6407F5256833}" type="datetimeFigureOut">
              <a:rPr lang="de-DE" smtClean="0"/>
              <a:t>06.12.2012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E6793B-79A2-4F44-B923-654C3D8CB62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977772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endParaRPr lang="de-DE" sz="2400" b="0" i="0" u="none" strike="noStrike" baseline="0" dirty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466767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Er entschloss sich, wegzugehen.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624393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endParaRPr lang="de-DE" sz="2400" b="0" i="0" u="none" strike="noStrike" baseline="0" dirty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98093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Natürlich ist der Lastwagen, 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der ihn wegbringt, kein Touristenauto.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045875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268652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Du wirst daraus noch eine politische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Angelegenheit machen; ich sehe es kommen!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120666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790053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Aber nein, überhaupt nicht bis kaum. 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Du wirst sehen!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650315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5688685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Als Mohammed aufgewacht war, 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begrüßte ihn der Frühling.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088112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957225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de-DE" sz="2400" b="0" i="0" u="none" strike="noStrike" baseline="0" dirty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Ich will dir die Geschichte von Mohammed</a:t>
            </a:r>
            <a:br>
              <a:rPr lang="de-DE" sz="2400" b="0" i="0" u="none" strike="noStrike" baseline="0" dirty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dirty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und dem Stechginster erzählen.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1373552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Blumen. – Blumen gehören niemandem.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059957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5842221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Am dem Hafen spürte er, dass er vielleicht in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diesem Land finden könnte, was jedermann sucht: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5240083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8578750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Arbeit, um zu essen und Träume, um zu leben.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9937468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8854547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Arbeit musste er finden und zwar schnell.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3407387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0105816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In der Fabrik dort drüben, gibt es Jobs?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6574929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349338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1934672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Die Fabrik? Ach, mein armer Junge, sie ist geschlossen.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2670999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4213330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Acht von zwölf Fabriken haben hier dicht gemacht.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5671397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6680212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Die Bretagne ist das äußerste Ende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des gemeinsamen Marktes.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1022003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9310119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Die Jungen müssen weggehen, um Arbeit zu finden.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4514713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3850528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Und die Alten lauern auf das, 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was das Meer ihnen anschwemmt.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6897281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238527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de-DE" sz="2400" b="0" i="0" u="none" strike="noStrike" baseline="0" dirty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In der Vorstadt von Paris herrschte im Monat März </a:t>
            </a:r>
            <a:br>
              <a:rPr lang="de-DE" sz="2400" b="0" i="0" u="none" strike="noStrike" baseline="0" dirty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dirty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sehr viel Grau am Himmel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3979528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Wenn das Meer Geschenke macht, 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warum nicht auch für ihn, Mohammed?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8979256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5093684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Es ist schönes Wetter. Und es roch gut.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4997421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6695116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Er hatte ja nicht etwa die Idee, sich als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Stechginsterhändler in der Bretagne niederzulassen!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2611425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2318013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Warum auch nicht? Er ist schön und er riecht gut.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20250249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40600820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Und er ist voller Stacheln!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89551684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821107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46756776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Das hat er bemerkt.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09790961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84440194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Aber auch Rosen stechen!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12723277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35747446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Ich glaube nicht an deine Geschichte.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48651077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49862644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Warte ab, wie sie weiter geht.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14911878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60673260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1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Verboten an allen Tagen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55265887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501662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und der Frühling ließ auf sich warten.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21557691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Na, da wird sich der Bulle aber ärgern!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90461731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84485202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Du spinnst! In französischen Filmen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werden die Bullen niemals wütend.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67884738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51930907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Aber meine Geschichte spielt in einem Jahr, in dem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in dem die französischen Polizisten –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13313840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82637938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einzeln oder alle zusammen –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einen schweren Nervenzusammenbruch hatten.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2877447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32033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Ich sag‘ dir, die Zensur wird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das niemals durchgehen lassen.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20731737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6029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86886443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Aber es ist historisch.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04220313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40185986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Gegen die Geschichte vermag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die Zensur nichts auszurichten.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50146734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endParaRPr lang="de-DE" sz="2400" b="0" i="1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83718454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Es war Mittag. Die Stunde, in der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die Arbeiter die Fabrik verlassen.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7690927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74481164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Die Frauen sind ganz einfach gekommen.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43876050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48570237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Alle Arbeiterinnen der Konservenfabrik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haben die zertretenen Blumen eingesammelt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79435972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215134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de-DE" sz="2400" b="0" i="0" u="none" strike="noStrike" baseline="0" dirty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Gerade hat eine Baustelle dichtgemacht</a:t>
            </a:r>
            <a:br>
              <a:rPr lang="de-DE" sz="2400" b="0" i="0" u="none" strike="noStrike" baseline="0" dirty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dirty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und er ist arbeitslos geworden.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04385104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und Mohammed das Geld dafür bezahlt.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23602655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89549658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Das erzählst du mir, weil es nett ist.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34533587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27647872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Ich erzähle es dir, weil es wahr ist. 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Und weil Charonne passiert ist.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50147175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02076864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Und weil man ausgehend von einer kleinen, 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aber wahrheitsgetreuen Zeitungsnotiz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7464279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59213484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über das zu träumen beginnen kann, 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was eines Tages Wirklichkeit werden könnte.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8136379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552290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12475741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Charonne, Charonne! Acht Tote und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daraus wird so ein Drama gemacht!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41040302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94154451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Auf jeden Fall war Charonne ein Unfall.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25884407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08574985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2400" b="0" i="0" u="none" strike="noStrike" baseline="0" dirty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Transkription: Elsa de </a:t>
            </a:r>
            <a:r>
              <a:rPr lang="de-DE" sz="2400" b="0" i="0" u="none" strike="noStrike" baseline="0" dirty="0" err="1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Seynes</a:t>
            </a:r>
            <a:r>
              <a:rPr lang="de-DE" sz="2400" b="0" i="0" u="none" strike="noStrike" baseline="0" dirty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de-DE" sz="2400" b="0" i="0" u="none" strike="noStrike" baseline="0" dirty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dirty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Übersetzung: Brigitta </a:t>
            </a:r>
            <a:r>
              <a:rPr lang="de-DE" sz="2400" b="0" i="0" u="none" strike="noStrike" baseline="0" dirty="0" err="1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Kuster</a:t>
            </a:r>
            <a:endParaRPr lang="de-DE" sz="2400" b="0" i="0" u="none" strike="noStrike" baseline="0" dirty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3864431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354</Words>
  <Application>Microsoft Office PowerPoint</Application>
  <PresentationFormat>Bildschirmpräsentation (4:3)</PresentationFormat>
  <Paragraphs>47</Paragraphs>
  <Slides>94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94</vt:i4>
      </vt:variant>
    </vt:vector>
  </HeadingPairs>
  <TitlesOfParts>
    <vt:vector size="95" baseType="lpstr">
      <vt:lpstr>Larissa</vt:lpstr>
      <vt:lpstr>PowerPoint-Präsentation</vt:lpstr>
      <vt:lpstr>Ich will dir die Geschichte von Mohammed und dem Stechginster erzählen.</vt:lpstr>
      <vt:lpstr>PowerPoint-Präsentation</vt:lpstr>
      <vt:lpstr>In der Vorstadt von Paris herrschte im Monat März  sehr viel Grau am Himmel </vt:lpstr>
      <vt:lpstr>PowerPoint-Präsentation</vt:lpstr>
      <vt:lpstr>und der Frühling ließ auf sich warten.</vt:lpstr>
      <vt:lpstr>PowerPoint-Präsentation</vt:lpstr>
      <vt:lpstr>Gerade hat eine Baustelle dichtgemacht und er ist arbeitslos geworden.</vt:lpstr>
      <vt:lpstr>PowerPoint-Präsentation</vt:lpstr>
      <vt:lpstr>Er entschloss sich, wegzugehen.</vt:lpstr>
      <vt:lpstr>PowerPoint-Präsentation</vt:lpstr>
      <vt:lpstr>Natürlich ist der Lastwagen,  der ihn wegbringt, kein Touristenauto.</vt:lpstr>
      <vt:lpstr>PowerPoint-Präsentation</vt:lpstr>
      <vt:lpstr>Du wirst daraus noch eine politische Angelegenheit machen; ich sehe es kommen!</vt:lpstr>
      <vt:lpstr>PowerPoint-Präsentation</vt:lpstr>
      <vt:lpstr>Aber nein, überhaupt nicht bis kaum.  Du wirst sehen!</vt:lpstr>
      <vt:lpstr>PowerPoint-Präsentation</vt:lpstr>
      <vt:lpstr>Als Mohammed aufgewacht war,  begrüßte ihn der Frühling.</vt:lpstr>
      <vt:lpstr>PowerPoint-Präsentation</vt:lpstr>
      <vt:lpstr>Blumen. – Blumen gehören niemandem.</vt:lpstr>
      <vt:lpstr>PowerPoint-Präsentation</vt:lpstr>
      <vt:lpstr>Am dem Hafen spürte er, dass er vielleicht in diesem Land finden könnte, was jedermann sucht:</vt:lpstr>
      <vt:lpstr>PowerPoint-Präsentation</vt:lpstr>
      <vt:lpstr>Arbeit, um zu essen und Träume, um zu leben.</vt:lpstr>
      <vt:lpstr>PowerPoint-Präsentation</vt:lpstr>
      <vt:lpstr>Arbeit musste er finden und zwar schnell.</vt:lpstr>
      <vt:lpstr>PowerPoint-Präsentation</vt:lpstr>
      <vt:lpstr>In der Fabrik dort drüben, gibt es Jobs?</vt:lpstr>
      <vt:lpstr>PowerPoint-Präsentation</vt:lpstr>
      <vt:lpstr>Die Fabrik? Ach, mein armer Junge, sie ist geschlossen.</vt:lpstr>
      <vt:lpstr>PowerPoint-Präsentation</vt:lpstr>
      <vt:lpstr>Acht von zwölf Fabriken haben hier dicht gemacht.</vt:lpstr>
      <vt:lpstr>PowerPoint-Präsentation</vt:lpstr>
      <vt:lpstr>Die Bretagne ist das äußerste Ende des gemeinsamen Marktes.</vt:lpstr>
      <vt:lpstr>PowerPoint-Präsentation</vt:lpstr>
      <vt:lpstr>Die Jungen müssen weggehen, um Arbeit zu finden.</vt:lpstr>
      <vt:lpstr>PowerPoint-Präsentation</vt:lpstr>
      <vt:lpstr>Und die Alten lauern auf das,  was das Meer ihnen anschwemmt.</vt:lpstr>
      <vt:lpstr>PowerPoint-Präsentation</vt:lpstr>
      <vt:lpstr>Wenn das Meer Geschenke macht,  warum nicht auch für ihn, Mohammed?</vt:lpstr>
      <vt:lpstr>PowerPoint-Präsentation</vt:lpstr>
      <vt:lpstr>Es ist schönes Wetter. Und es roch gut.</vt:lpstr>
      <vt:lpstr>PowerPoint-Präsentation</vt:lpstr>
      <vt:lpstr>Er hatte ja nicht etwa die Idee, sich als Stechginsterhändler in der Bretagne niederzulassen!</vt:lpstr>
      <vt:lpstr>PowerPoint-Präsentation</vt:lpstr>
      <vt:lpstr>Warum auch nicht? Er ist schön und er riecht gut.</vt:lpstr>
      <vt:lpstr>PowerPoint-Präsentation</vt:lpstr>
      <vt:lpstr>Und er ist voller Stacheln!</vt:lpstr>
      <vt:lpstr>PowerPoint-Präsentation</vt:lpstr>
      <vt:lpstr>Das hat er bemerkt.</vt:lpstr>
      <vt:lpstr>PowerPoint-Präsentation</vt:lpstr>
      <vt:lpstr>Aber auch Rosen stechen!</vt:lpstr>
      <vt:lpstr>PowerPoint-Präsentation</vt:lpstr>
      <vt:lpstr>Ich glaube nicht an deine Geschichte.</vt:lpstr>
      <vt:lpstr>PowerPoint-Präsentation</vt:lpstr>
      <vt:lpstr>Warte ab, wie sie weiter geht.</vt:lpstr>
      <vt:lpstr>PowerPoint-Präsentation</vt:lpstr>
      <vt:lpstr>Verboten an allen Tagen</vt:lpstr>
      <vt:lpstr>PowerPoint-Präsentation</vt:lpstr>
      <vt:lpstr>Na, da wird sich der Bulle aber ärgern!</vt:lpstr>
      <vt:lpstr>PowerPoint-Präsentation</vt:lpstr>
      <vt:lpstr>Du spinnst! In französischen Filmen werden die Bullen niemals wütend.</vt:lpstr>
      <vt:lpstr>PowerPoint-Präsentation</vt:lpstr>
      <vt:lpstr>Aber meine Geschichte spielt in einem Jahr, in dem in dem die französischen Polizisten –</vt:lpstr>
      <vt:lpstr>PowerPoint-Präsentation</vt:lpstr>
      <vt:lpstr>einzeln oder alle zusammen – einen schweren Nervenzusammenbruch hatten.</vt:lpstr>
      <vt:lpstr>PowerPoint-Präsentation</vt:lpstr>
      <vt:lpstr>Ich sag‘ dir, die Zensur wird das niemals durchgehen lassen.</vt:lpstr>
      <vt:lpstr>PowerPoint-Präsentation</vt:lpstr>
      <vt:lpstr>Aber es ist historisch.</vt:lpstr>
      <vt:lpstr>PowerPoint-Präsentation</vt:lpstr>
      <vt:lpstr>Gegen die Geschichte vermag die Zensur nichts auszurichten.</vt:lpstr>
      <vt:lpstr>PowerPoint-Präsentation</vt:lpstr>
      <vt:lpstr>Es war Mittag. Die Stunde, in der die Arbeiter die Fabrik verlassen.</vt:lpstr>
      <vt:lpstr>PowerPoint-Präsentation</vt:lpstr>
      <vt:lpstr>Die Frauen sind ganz einfach gekommen.</vt:lpstr>
      <vt:lpstr>PowerPoint-Präsentation</vt:lpstr>
      <vt:lpstr>Alle Arbeiterinnen der Konservenfabrik haben die zertretenen Blumen eingesammelt</vt:lpstr>
      <vt:lpstr>PowerPoint-Präsentation</vt:lpstr>
      <vt:lpstr>und Mohammed das Geld dafür bezahlt.</vt:lpstr>
      <vt:lpstr>PowerPoint-Präsentation</vt:lpstr>
      <vt:lpstr>Das erzählst du mir, weil es nett ist.</vt:lpstr>
      <vt:lpstr>PowerPoint-Präsentation</vt:lpstr>
      <vt:lpstr>Ich erzähle es dir, weil es wahr ist.  Und weil Charonne passiert ist.</vt:lpstr>
      <vt:lpstr>PowerPoint-Präsentation</vt:lpstr>
      <vt:lpstr>Und weil man ausgehend von einer kleinen,  aber wahrheitsgetreuen Zeitungsnotiz </vt:lpstr>
      <vt:lpstr>PowerPoint-Präsentation</vt:lpstr>
      <vt:lpstr>über das zu träumen beginnen kann,  was eines Tages Wirklichkeit werden könnte.</vt:lpstr>
      <vt:lpstr>PowerPoint-Präsentation</vt:lpstr>
      <vt:lpstr>Charonne, Charonne! Acht Tote und daraus wird so ein Drama gemacht!</vt:lpstr>
      <vt:lpstr>PowerPoint-Präsentation</vt:lpstr>
      <vt:lpstr>Auf jeden Fall war Charonne ein Unfall.</vt:lpstr>
      <vt:lpstr>PowerPoint-Präsentation</vt:lpstr>
      <vt:lpstr>Transkription: Elsa de Seynes Übersetzung: Brigitta Kuster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xxx</dc:creator>
  <cp:lastModifiedBy>xxx</cp:lastModifiedBy>
  <cp:revision>1</cp:revision>
  <dcterms:created xsi:type="dcterms:W3CDTF">2012-12-06T14:33:49Z</dcterms:created>
  <dcterms:modified xsi:type="dcterms:W3CDTF">2012-12-06T14:37:59Z</dcterms:modified>
</cp:coreProperties>
</file>