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401" r:id="rId22"/>
    <p:sldId id="276" r:id="rId23"/>
    <p:sldId id="400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402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  <p:sldId id="358" r:id="rId107"/>
    <p:sldId id="359" r:id="rId108"/>
    <p:sldId id="360" r:id="rId109"/>
    <p:sldId id="361" r:id="rId110"/>
    <p:sldId id="362" r:id="rId111"/>
    <p:sldId id="363" r:id="rId112"/>
    <p:sldId id="364" r:id="rId113"/>
    <p:sldId id="365" r:id="rId114"/>
    <p:sldId id="366" r:id="rId115"/>
    <p:sldId id="367" r:id="rId116"/>
    <p:sldId id="368" r:id="rId117"/>
    <p:sldId id="369" r:id="rId118"/>
    <p:sldId id="370" r:id="rId119"/>
    <p:sldId id="371" r:id="rId120"/>
    <p:sldId id="372" r:id="rId121"/>
    <p:sldId id="373" r:id="rId122"/>
    <p:sldId id="374" r:id="rId123"/>
    <p:sldId id="375" r:id="rId124"/>
    <p:sldId id="376" r:id="rId125"/>
    <p:sldId id="377" r:id="rId126"/>
    <p:sldId id="378" r:id="rId127"/>
    <p:sldId id="379" r:id="rId128"/>
    <p:sldId id="380" r:id="rId129"/>
    <p:sldId id="381" r:id="rId130"/>
    <p:sldId id="382" r:id="rId131"/>
    <p:sldId id="383" r:id="rId132"/>
    <p:sldId id="384" r:id="rId133"/>
    <p:sldId id="385" r:id="rId134"/>
    <p:sldId id="386" r:id="rId135"/>
    <p:sldId id="387" r:id="rId136"/>
    <p:sldId id="388" r:id="rId137"/>
    <p:sldId id="389" r:id="rId138"/>
    <p:sldId id="390" r:id="rId139"/>
    <p:sldId id="392" r:id="rId140"/>
    <p:sldId id="393" r:id="rId141"/>
    <p:sldId id="394" r:id="rId142"/>
    <p:sldId id="395" r:id="rId143"/>
    <p:sldId id="396" r:id="rId144"/>
    <p:sldId id="397" r:id="rId145"/>
    <p:sldId id="398" r:id="rId146"/>
    <p:sldId id="399" r:id="rId14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615" autoAdjust="0"/>
    <p:restoredTop sz="86369" autoAdjust="0"/>
  </p:normalViewPr>
  <p:slideViewPr>
    <p:cSldViewPr>
      <p:cViewPr varScale="1">
        <p:scale>
          <a:sx n="82" d="100"/>
          <a:sy n="82" d="100"/>
        </p:scale>
        <p:origin x="-7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3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2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presProps" Target="presProps.xml"/><Relationship Id="rId15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715000"/>
            <a:ext cx="8229600" cy="114300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CCFFC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5E7C-55C0-4386-8DCC-02C20B08A206}" type="datetimeFigureOut">
              <a:rPr lang="de-DE" smtClean="0"/>
              <a:t>04.12.2012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973D2-D6A0-412A-9472-04EF7D3D3E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77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05E7C-55C0-4386-8DCC-02C20B08A206}" type="datetimeFigureOut">
              <a:rPr lang="de-DE" smtClean="0"/>
              <a:t>04.12.2012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973D2-D6A0-412A-9472-04EF7D3D3E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99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302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haben mir meine Brüder, meinen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Cousin und meinen Großvater genommen.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69407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Nachts sind die Soldaten zu uns gekommen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wir sind mit ihnen weggegangen.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19545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61917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gehen. Wir gehen.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Einer der Soldaten hat für uns gesungen.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14739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38218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Nachts geht man und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tagsüber wird geschlafen.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42205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34020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sind auf französische Soldaten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gestoßen, die vor uns waren.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71696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63884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sagte: Wir können nicht passieren,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31627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083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89072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wenn wir bleiben, werden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diese Verfluchten uns töten!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76424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90228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haben Gras auf unsere Rücken gelegt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sie haben geglaubt, dass wir Bäume sind!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49131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74508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sind eine weitere Nacht lang gegangen.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09308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0623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sind an der Grenze von Tunis angekommen.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00105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279171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Sperre.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elektrische Linie.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20715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351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Aus dem Helikopter sind die Fallschirm-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springer-Soldaten herunter gekommen.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5944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haben die Drähte durchgeschnitten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wir sind hindurch gegangen.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34279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88082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sie haben Licht gemacht, das wie von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Scheinwerfern in die Drähte geworfen wurde...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32771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8692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Dann haben sie geschossen,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mit der Artillerie -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29528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77490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sind durchgegangen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wir sind weggegangen.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96437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12977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sind angekommen,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um zu hoffen.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38521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962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72111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habe meine Eltern gefunden.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umarmen mich und sie lachen.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20428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12519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Am nächsten Tag habe ich Kaffee gefunden.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hab ihn getrunken, zusammen mit Fladenbrot.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38293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82525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Also Fladenbrot (</a:t>
            </a:r>
            <a:r>
              <a:rPr lang="de-DE" b="0" i="1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galette</a:t>
            </a: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) ist ein Brot, wie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auf Französisch sagen würde: Brot.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42649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46421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Friede in Algerien! Friede in Algerien!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162918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95755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i="0" u="none" strike="noStrike" baseline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Regie:</a:t>
            </a:r>
            <a:r>
              <a:rPr lang="de-DE" b="0" i="0" u="none" strike="noStrike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/>
              <a:t>Yann Le Masson</a:t>
            </a:r>
            <a:br>
              <a:rPr lang="de-DE" dirty="0"/>
            </a:br>
            <a:r>
              <a:rPr lang="de-DE" dirty="0"/>
              <a:t>Olga </a:t>
            </a:r>
            <a:r>
              <a:rPr lang="de-DE" dirty="0" err="1"/>
              <a:t>Poliakoff</a:t>
            </a:r>
            <a:endParaRPr lang="de-DE" b="0" i="0" u="none" strike="noStrike" baseline="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048654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332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französischen Soldaten suchen meinen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Vater, um ihn ins Gefängnis zu werfen.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8301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Zeichnungen</a:t>
            </a:r>
            <a:r>
              <a:rPr lang="de-DE" b="0" i="0" u="none" strike="noStrike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0" i="0" u="none" strike="noStrike" baseline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gesammelt </a:t>
            </a:r>
            <a:r>
              <a:rPr lang="de-DE" b="0" i="0" u="none" strike="noStrike" baseline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von:</a:t>
            </a:r>
            <a:br>
              <a:rPr lang="de-DE" b="0" i="0" u="none" strike="noStrike" baseline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René </a:t>
            </a:r>
            <a:r>
              <a:rPr lang="de-DE" b="0" i="0" u="none" strike="noStrike" baseline="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Vautier</a:t>
            </a:r>
            <a:endParaRPr lang="de-DE" b="0" i="0" u="none" strike="noStrike" baseline="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401388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56832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Schnitt: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Jacqueline Meppiel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50221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95053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fr-FR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Produktion/Distribution:</a:t>
            </a:r>
            <a:br>
              <a:rPr lang="fr-FR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fr-FR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Les Films Grain de Sable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950689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14907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Übersetzung: Brigitta </a:t>
            </a:r>
            <a:r>
              <a:rPr lang="de-DE" b="0" i="0" u="none" strike="noStrike" baseline="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Kuster</a:t>
            </a:r>
            <a:endParaRPr lang="de-DE" b="0" i="0" u="none" strike="noStrike" baseline="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509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209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Pass auf!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738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58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Französische Soldaten!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muss aufpassen!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405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126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BIN ACHT JAHRE ALT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338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Soldaten aus Frankreich sind gekommen.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869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471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haben zu uns gesagt: Hier gibt es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Kämpfer. Sie sind hierher gekommen.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71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471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haben ihnen gesagt: Nein.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062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796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haben drei Männer eingefangen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meinen Großvater. Er ist alt.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923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340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haben alle drei Männer getötet,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nur nicht meinen Großvater.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0332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78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598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Anschließend sind sie gegangen,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um zu Mittag zu essen.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197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5082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Mein Vater hat die Kämpfer unterstützt.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die französischen Soldaten haben gesagt: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2105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369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Nun gut, wir werden ihn erwischen, diesen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Mann, der die Kämpfer unterstützt.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6071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4461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Frankreich hat eine große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Einkesselungsaktion gemacht.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8078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5585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haben alle Männer eingefangen, viele, die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den Soldaten (</a:t>
            </a:r>
            <a:r>
              <a:rPr lang="de-DE" b="0" i="1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djounoud</a:t>
            </a: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) helfen.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0519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41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französischen Soldaten machen Razzia.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6573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haben sie ins Gefängnis gebracht.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3040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3518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Der Hauptmann hat gesagt: Der hier,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der unterstützt die Soldaten.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1943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9666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werden ihm etwas antun.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5608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9462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haben meinen Vater geschlagen und ihn dann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erst ins heiße, dann ins kalte Wasser getaucht.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3325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564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Dann haben sie ihn zu unserem Hof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gebracht und zu mir gesagt: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41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603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08121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ist dein Vater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werden ihn töten.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1457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4973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sie haben ihn mit einer,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Maschinenpistole erschossen.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4188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1170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zu meiner Mutter haben sie gesagt: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Du bist zufrieden, oder nicht?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1907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1086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wir sind zusammen mit den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Kämpfern hierher gekommen.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6703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4716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hatte ein wenig Angst, aber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Kämpfer fürchteten sich nicht.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89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Er hat fünf Männer erwischt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2975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Drei Soldaten (</a:t>
            </a:r>
            <a:r>
              <a:rPr lang="de-DE" b="0" i="1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djounoud</a:t>
            </a: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) sind gekommen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haben gesagt: Bitte gebt uns zu essen.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5458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0780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haben ihnen Fladenbrot,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Tee und Kaffee gegeben.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7174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0280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auf diesem Feldzug sind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fünf Tage lang geblieben.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9460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7701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haben gelbe Flugzeuge gesehen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B26-Flugzeuge. Und dann begannen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7853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3596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Lastwagen den Berg heraufzukommen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die Schlacht hat begonnen.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6258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05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30365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haben vier Kämpfer gefangen,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haben sie eingekesselt.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7193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47753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gab auch eine Kommandotruppe, das sind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Algerier, die auf der Seite der Franzosen sind.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99774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95226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er fragte die Kämpfer: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Warum müht ihr euch so ab?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5611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13321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die haben geantwortet: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kämpfen für unser Land.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55286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5725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dann sind die Soldaten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der Franzosen gekommen.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45594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329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sie haben sie getötet.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32048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haben mich gefragt: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Hast du Kämpfer gesehen?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575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4139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haben gesagt: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Nein, haben wir nicht.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56734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44001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Er sagte: Doch, ihr habt doch Rebellen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de-DE" b="0" i="1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fellagas</a:t>
            </a: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) gesehen! Ich sagte: nein.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00969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94328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Als die Kämpfer gekommen sind, haben wir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zu ihnen gesagt: Wir wollen nicht hier bleiben.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15384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88386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habe Hunger. Ich bin Hunger.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gibt kein Brot.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53044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645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80954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will essen.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gibt weder Suppe noch irgendwas.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85352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70757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das Flugzeug, das mich anschaut.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23607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35910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hat mich gesehen und es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feuert mit der Maschinenpistole.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19147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67698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ich habe mich unter einem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großen Stein versteckt.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33177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17690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habe Angst...</a:t>
            </a:r>
            <a:b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das Flugzeug schießt.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28285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de-DE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47199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Bildschirmpräsentation (4:3)</PresentationFormat>
  <Paragraphs>73</Paragraphs>
  <Slides>146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146</vt:i4>
      </vt:variant>
    </vt:vector>
  </HeadingPairs>
  <TitlesOfParts>
    <vt:vector size="147" baseType="lpstr">
      <vt:lpstr>Larissa</vt:lpstr>
      <vt:lpstr>PowerPoint-Präsentation</vt:lpstr>
      <vt:lpstr>ICH BIN ACHT JAHRE ALT</vt:lpstr>
      <vt:lpstr>PowerPoint-Präsentation</vt:lpstr>
      <vt:lpstr>Die französischen Soldaten machen Razzia.</vt:lpstr>
      <vt:lpstr>PowerPoint-Präsentation</vt:lpstr>
      <vt:lpstr>Er hat fünf Männer erwischt</vt:lpstr>
      <vt:lpstr>PowerPoint-Präsentation</vt:lpstr>
      <vt:lpstr>und sie haben sie getötet.</vt:lpstr>
      <vt:lpstr>PowerPoint-Präsentation</vt:lpstr>
      <vt:lpstr>Sie haben mir meine Brüder, meinen Cousin und meinen Großvater genommen.</vt:lpstr>
      <vt:lpstr>PowerPoint-Präsentation</vt:lpstr>
      <vt:lpstr>Aus dem Helikopter sind die Fallschirm- springer-Soldaten herunter gekommen.</vt:lpstr>
      <vt:lpstr>PowerPoint-Präsentation</vt:lpstr>
      <vt:lpstr>Die französischen Soldaten suchen meinen Vater, um ihn ins Gefängnis zu werfen.</vt:lpstr>
      <vt:lpstr>PowerPoint-Präsentation</vt:lpstr>
      <vt:lpstr>Pass auf!</vt:lpstr>
      <vt:lpstr>PowerPoint-Präsentation</vt:lpstr>
      <vt:lpstr>Französische Soldaten! Man muss aufpassen!</vt:lpstr>
      <vt:lpstr>PowerPoint-Präsentation</vt:lpstr>
      <vt:lpstr>Soldaten aus Frankreich sind gekommen.</vt:lpstr>
      <vt:lpstr>PowerPoint-Präsentation</vt:lpstr>
      <vt:lpstr>Sie haben zu uns gesagt: Hier gibt es Kämpfer. Sie sind hierher gekommen.</vt:lpstr>
      <vt:lpstr>PowerPoint-Präsentation</vt:lpstr>
      <vt:lpstr>Wir haben ihnen gesagt: Nein.</vt:lpstr>
      <vt:lpstr>PowerPoint-Präsentation</vt:lpstr>
      <vt:lpstr>Sie haben drei Männer eingefangen und meinen Großvater. Er ist alt.</vt:lpstr>
      <vt:lpstr>PowerPoint-Präsentation</vt:lpstr>
      <vt:lpstr>Sie haben alle drei Männer getötet, nur nicht meinen Großvater.</vt:lpstr>
      <vt:lpstr>PowerPoint-Präsentation</vt:lpstr>
      <vt:lpstr>Anschließend sind sie gegangen, um zu Mittag zu essen.</vt:lpstr>
      <vt:lpstr>PowerPoint-Präsentation</vt:lpstr>
      <vt:lpstr>Mein Vater hat die Kämpfer unterstützt. Und die französischen Soldaten haben gesagt:</vt:lpstr>
      <vt:lpstr>PowerPoint-Präsentation</vt:lpstr>
      <vt:lpstr>Nun gut, wir werden ihn erwischen, diesen Mann, der die Kämpfer unterstützt.</vt:lpstr>
      <vt:lpstr>PowerPoint-Präsentation</vt:lpstr>
      <vt:lpstr>Und Frankreich hat eine große Einkesselungsaktion gemacht.</vt:lpstr>
      <vt:lpstr>PowerPoint-Präsentation</vt:lpstr>
      <vt:lpstr>Sie haben alle Männer eingefangen, viele, die den Soldaten (djounoud) helfen.</vt:lpstr>
      <vt:lpstr>PowerPoint-Präsentation</vt:lpstr>
      <vt:lpstr>Sie haben sie ins Gefängnis gebracht.</vt:lpstr>
      <vt:lpstr>PowerPoint-Präsentation</vt:lpstr>
      <vt:lpstr>Der Hauptmann hat gesagt: Der hier, der unterstützt die Soldaten.</vt:lpstr>
      <vt:lpstr>PowerPoint-Präsentation</vt:lpstr>
      <vt:lpstr>Wir werden ihm etwas antun.</vt:lpstr>
      <vt:lpstr>PowerPoint-Präsentation</vt:lpstr>
      <vt:lpstr>Sie haben meinen Vater geschlagen und ihn dann erst ins heiße, dann ins kalte Wasser getaucht.</vt:lpstr>
      <vt:lpstr>PowerPoint-Präsentation</vt:lpstr>
      <vt:lpstr>Dann haben sie ihn zu unserem Hof gebracht und zu mir gesagt:</vt:lpstr>
      <vt:lpstr>PowerPoint-Präsentation</vt:lpstr>
      <vt:lpstr>Das ist dein Vater wir werden ihn töten.</vt:lpstr>
      <vt:lpstr>PowerPoint-Präsentation</vt:lpstr>
      <vt:lpstr>Und sie haben ihn mit einer, Maschinenpistole erschossen.</vt:lpstr>
      <vt:lpstr>PowerPoint-Präsentation</vt:lpstr>
      <vt:lpstr>Und zu meiner Mutter haben sie gesagt: Du bist zufrieden, oder nicht?</vt:lpstr>
      <vt:lpstr>PowerPoint-Präsentation</vt:lpstr>
      <vt:lpstr>Und wir sind zusammen mit den Kämpfern hierher gekommen.</vt:lpstr>
      <vt:lpstr>PowerPoint-Präsentation</vt:lpstr>
      <vt:lpstr>Ich hatte ein wenig Angst, aber die Kämpfer fürchteten sich nicht.</vt:lpstr>
      <vt:lpstr>PowerPoint-Präsentation</vt:lpstr>
      <vt:lpstr>Drei Soldaten (djounoud) sind gekommen und haben gesagt: Bitte gebt uns zu essen.</vt:lpstr>
      <vt:lpstr>PowerPoint-Präsentation</vt:lpstr>
      <vt:lpstr>Wir haben ihnen Fladenbrot, Tee und Kaffee gegeben.</vt:lpstr>
      <vt:lpstr>PowerPoint-Präsentation</vt:lpstr>
      <vt:lpstr>Und auf diesem Feldzug sind sie fünf Tage lang geblieben.</vt:lpstr>
      <vt:lpstr>PowerPoint-Präsentation</vt:lpstr>
      <vt:lpstr>Wir haben gelbe Flugzeuge gesehen und B26-Flugzeuge. Und dann begannen</vt:lpstr>
      <vt:lpstr>PowerPoint-Präsentation</vt:lpstr>
      <vt:lpstr>die Lastwagen den Berg heraufzukommen und die Schlacht hat begonnen.</vt:lpstr>
      <vt:lpstr>PowerPoint-Präsentation</vt:lpstr>
      <vt:lpstr>Sie haben vier Kämpfer gefangen, sie haben sie eingekesselt.</vt:lpstr>
      <vt:lpstr>PowerPoint-Präsentation</vt:lpstr>
      <vt:lpstr>Es gab auch eine Kommandotruppe, das sind die Algerier, die auf der Seite der Franzosen sind.</vt:lpstr>
      <vt:lpstr>PowerPoint-Präsentation</vt:lpstr>
      <vt:lpstr>Und er fragte die Kämpfer: Warum müht ihr euch so ab?</vt:lpstr>
      <vt:lpstr>PowerPoint-Präsentation</vt:lpstr>
      <vt:lpstr>Und die haben geantwortet: Wir kämpfen für unser Land.</vt:lpstr>
      <vt:lpstr>PowerPoint-Präsentation</vt:lpstr>
      <vt:lpstr>Und dann sind die Soldaten der Franzosen gekommen.</vt:lpstr>
      <vt:lpstr>PowerPoint-Präsentation</vt:lpstr>
      <vt:lpstr>Sie haben mich gefragt: Hast du Kämpfer gesehen?</vt:lpstr>
      <vt:lpstr>PowerPoint-Präsentation</vt:lpstr>
      <vt:lpstr>Wir haben gesagt: Nein, haben wir nicht.</vt:lpstr>
      <vt:lpstr>PowerPoint-Präsentation</vt:lpstr>
      <vt:lpstr>Er sagte: Doch, ihr habt doch Rebellen (fellagas) gesehen! Ich sagte: nein.</vt:lpstr>
      <vt:lpstr>PowerPoint-Präsentation</vt:lpstr>
      <vt:lpstr>Als die Kämpfer gekommen sind, haben wir zu ihnen gesagt: Wir wollen nicht hier bleiben.</vt:lpstr>
      <vt:lpstr>PowerPoint-Präsentation</vt:lpstr>
      <vt:lpstr>Ich habe Hunger. Ich bin Hunger. Es gibt kein Brot.</vt:lpstr>
      <vt:lpstr>PowerPoint-Präsentation</vt:lpstr>
      <vt:lpstr>Ich will essen. Es gibt weder Suppe noch irgendwas.</vt:lpstr>
      <vt:lpstr>PowerPoint-Präsentation</vt:lpstr>
      <vt:lpstr>Und das Flugzeug, das mich anschaut.</vt:lpstr>
      <vt:lpstr>PowerPoint-Präsentation</vt:lpstr>
      <vt:lpstr>Es hat mich gesehen und es feuert mit der Maschinenpistole.</vt:lpstr>
      <vt:lpstr>PowerPoint-Präsentation</vt:lpstr>
      <vt:lpstr>Und ich habe mich unter einem großen Stein versteckt.</vt:lpstr>
      <vt:lpstr>PowerPoint-Präsentation</vt:lpstr>
      <vt:lpstr>Ich habe Angst... Und das Flugzeug schießt.</vt:lpstr>
      <vt:lpstr>PowerPoint-Präsentation</vt:lpstr>
      <vt:lpstr>Nachts sind die Soldaten zu uns gekommen und wir sind mit ihnen weggegangen.</vt:lpstr>
      <vt:lpstr>PowerPoint-Präsentation</vt:lpstr>
      <vt:lpstr>Wir gehen. Wir gehen. Einer der Soldaten hat für uns gesungen.</vt:lpstr>
      <vt:lpstr>PowerPoint-Präsentation</vt:lpstr>
      <vt:lpstr>Nachts geht man und tagsüber wird geschlafen.</vt:lpstr>
      <vt:lpstr>PowerPoint-Präsentation</vt:lpstr>
      <vt:lpstr>Wir sind auf französische Soldaten gestoßen, die vor uns waren.</vt:lpstr>
      <vt:lpstr>PowerPoint-Präsentation</vt:lpstr>
      <vt:lpstr>Man sagte: Wir können nicht passieren,</vt:lpstr>
      <vt:lpstr>PowerPoint-Präsentation</vt:lpstr>
      <vt:lpstr>und wenn wir bleiben, werden diese Verfluchten uns töten!</vt:lpstr>
      <vt:lpstr>PowerPoint-Präsentation</vt:lpstr>
      <vt:lpstr>Wir haben Gras auf unsere Rücken gelegt und sie haben geglaubt, dass wir Bäume sind!</vt:lpstr>
      <vt:lpstr>PowerPoint-Präsentation</vt:lpstr>
      <vt:lpstr>Wir sind eine weitere Nacht lang gegangen.</vt:lpstr>
      <vt:lpstr>PowerPoint-Präsentation</vt:lpstr>
      <vt:lpstr>Wir sind an der Grenze von Tunis angekommen.</vt:lpstr>
      <vt:lpstr>PowerPoint-Präsentation</vt:lpstr>
      <vt:lpstr>Die Sperre. Die elektrische Linie.</vt:lpstr>
      <vt:lpstr>PowerPoint-Präsentation</vt:lpstr>
      <vt:lpstr>Wir haben die Drähte durchgeschnitten und wir sind hindurch gegangen.</vt:lpstr>
      <vt:lpstr>PowerPoint-Präsentation</vt:lpstr>
      <vt:lpstr>Und sie haben Licht gemacht, das wie von Scheinwerfern in die Drähte geworfen wurde...</vt:lpstr>
      <vt:lpstr>PowerPoint-Präsentation</vt:lpstr>
      <vt:lpstr>Dann haben sie geschossen, mit der Artillerie -</vt:lpstr>
      <vt:lpstr>PowerPoint-Präsentation</vt:lpstr>
      <vt:lpstr>Wir sind durchgegangen und wir sind weggegangen.</vt:lpstr>
      <vt:lpstr>PowerPoint-Präsentation</vt:lpstr>
      <vt:lpstr>Wir sind angekommen, um zu hoffen.</vt:lpstr>
      <vt:lpstr>PowerPoint-Präsentation</vt:lpstr>
      <vt:lpstr>Ich habe meine Eltern gefunden. Sie umarmen mich und sie lachen.</vt:lpstr>
      <vt:lpstr>PowerPoint-Präsentation</vt:lpstr>
      <vt:lpstr>Am nächsten Tag habe ich Kaffee gefunden. Ich hab ihn getrunken, zusammen mit Fladenbrot.</vt:lpstr>
      <vt:lpstr>PowerPoint-Präsentation</vt:lpstr>
      <vt:lpstr>Also Fladenbrot (galette) ist ein Brot, wie man auf Französisch sagen würde: Brot.</vt:lpstr>
      <vt:lpstr>PowerPoint-Präsentation</vt:lpstr>
      <vt:lpstr>Friede in Algerien! Friede in Algerien!</vt:lpstr>
      <vt:lpstr>PowerPoint-Präsentation</vt:lpstr>
      <vt:lpstr>Regie: Yann Le Masson Olga Poliakoff</vt:lpstr>
      <vt:lpstr>PowerPoint-Präsentation</vt:lpstr>
      <vt:lpstr>Zeichnungen gesammelt von: René Vautier</vt:lpstr>
      <vt:lpstr>PowerPoint-Präsentation</vt:lpstr>
      <vt:lpstr>Schnitt: Jacqueline Meppiel</vt:lpstr>
      <vt:lpstr>PowerPoint-Präsentation</vt:lpstr>
      <vt:lpstr>Produktion/Distribution: Les Films Grain de Sable</vt:lpstr>
      <vt:lpstr>PowerPoint-Präsentation</vt:lpstr>
      <vt:lpstr>Übersetzung: Brigitta Kuster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</dc:creator>
  <cp:lastModifiedBy>xxx</cp:lastModifiedBy>
  <cp:revision>1</cp:revision>
  <dcterms:created xsi:type="dcterms:W3CDTF">2012-12-04T13:02:43Z</dcterms:created>
  <dcterms:modified xsi:type="dcterms:W3CDTF">2012-12-04T13:06:10Z</dcterms:modified>
</cp:coreProperties>
</file>