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slides/slide403.xml" ContentType="application/vnd.openxmlformats-officedocument.presentationml.slide+xml"/>
  <Override PartName="/ppt/slides/slide404.xml" ContentType="application/vnd.openxmlformats-officedocument.presentationml.slide+xml"/>
  <Override PartName="/ppt/slides/slide405.xml" ContentType="application/vnd.openxmlformats-officedocument.presentationml.slide+xml"/>
  <Override PartName="/ppt/slides/slide406.xml" ContentType="application/vnd.openxmlformats-officedocument.presentationml.slide+xml"/>
  <Override PartName="/ppt/slides/slide407.xml" ContentType="application/vnd.openxmlformats-officedocument.presentationml.slide+xml"/>
  <Override PartName="/ppt/slides/slide408.xml" ContentType="application/vnd.openxmlformats-officedocument.presentationml.slide+xml"/>
  <Override PartName="/ppt/slides/slide409.xml" ContentType="application/vnd.openxmlformats-officedocument.presentationml.slide+xml"/>
  <Override PartName="/ppt/slides/slide410.xml" ContentType="application/vnd.openxmlformats-officedocument.presentationml.slide+xml"/>
  <Override PartName="/ppt/slides/slide411.xml" ContentType="application/vnd.openxmlformats-officedocument.presentationml.slide+xml"/>
  <Override PartName="/ppt/slides/slide412.xml" ContentType="application/vnd.openxmlformats-officedocument.presentationml.slide+xml"/>
  <Override PartName="/ppt/slides/slide413.xml" ContentType="application/vnd.openxmlformats-officedocument.presentationml.slide+xml"/>
  <Override PartName="/ppt/slides/slide414.xml" ContentType="application/vnd.openxmlformats-officedocument.presentationml.slide+xml"/>
  <Override PartName="/ppt/slides/slide415.xml" ContentType="application/vnd.openxmlformats-officedocument.presentationml.slide+xml"/>
  <Override PartName="/ppt/slides/slide416.xml" ContentType="application/vnd.openxmlformats-officedocument.presentationml.slide+xml"/>
  <Override PartName="/ppt/slides/slide417.xml" ContentType="application/vnd.openxmlformats-officedocument.presentationml.slide+xml"/>
  <Override PartName="/ppt/slides/slide418.xml" ContentType="application/vnd.openxmlformats-officedocument.presentationml.slide+xml"/>
  <Override PartName="/ppt/slides/slide419.xml" ContentType="application/vnd.openxmlformats-officedocument.presentationml.slide+xml"/>
  <Override PartName="/ppt/slides/slide420.xml" ContentType="application/vnd.openxmlformats-officedocument.presentationml.slide+xml"/>
  <Override PartName="/ppt/slides/slide421.xml" ContentType="application/vnd.openxmlformats-officedocument.presentationml.slide+xml"/>
  <Override PartName="/ppt/slides/slide422.xml" ContentType="application/vnd.openxmlformats-officedocument.presentationml.slide+xml"/>
  <Override PartName="/ppt/slides/slide423.xml" ContentType="application/vnd.openxmlformats-officedocument.presentationml.slide+xml"/>
  <Override PartName="/ppt/slides/slide424.xml" ContentType="application/vnd.openxmlformats-officedocument.presentationml.slide+xml"/>
  <Override PartName="/ppt/slides/slide425.xml" ContentType="application/vnd.openxmlformats-officedocument.presentationml.slide+xml"/>
  <Override PartName="/ppt/slides/slide426.xml" ContentType="application/vnd.openxmlformats-officedocument.presentationml.slide+xml"/>
  <Override PartName="/ppt/slides/slide427.xml" ContentType="application/vnd.openxmlformats-officedocument.presentationml.slide+xml"/>
  <Override PartName="/ppt/slides/slide428.xml" ContentType="application/vnd.openxmlformats-officedocument.presentationml.slide+xml"/>
  <Override PartName="/ppt/slides/slide429.xml" ContentType="application/vnd.openxmlformats-officedocument.presentationml.slide+xml"/>
  <Override PartName="/ppt/slides/slide430.xml" ContentType="application/vnd.openxmlformats-officedocument.presentationml.slide+xml"/>
  <Override PartName="/ppt/slides/slide431.xml" ContentType="application/vnd.openxmlformats-officedocument.presentationml.slide+xml"/>
  <Override PartName="/ppt/slides/slide432.xml" ContentType="application/vnd.openxmlformats-officedocument.presentationml.slide+xml"/>
  <Override PartName="/ppt/slides/slide433.xml" ContentType="application/vnd.openxmlformats-officedocument.presentationml.slide+xml"/>
  <Override PartName="/ppt/slides/slide434.xml" ContentType="application/vnd.openxmlformats-officedocument.presentationml.slide+xml"/>
  <Override PartName="/ppt/slides/slide435.xml" ContentType="application/vnd.openxmlformats-officedocument.presentationml.slide+xml"/>
  <Override PartName="/ppt/slides/slide436.xml" ContentType="application/vnd.openxmlformats-officedocument.presentationml.slide+xml"/>
  <Override PartName="/ppt/slides/slide437.xml" ContentType="application/vnd.openxmlformats-officedocument.presentationml.slide+xml"/>
  <Override PartName="/ppt/slides/slide438.xml" ContentType="application/vnd.openxmlformats-officedocument.presentationml.slide+xml"/>
  <Override PartName="/ppt/slides/slide439.xml" ContentType="application/vnd.openxmlformats-officedocument.presentationml.slide+xml"/>
  <Override PartName="/ppt/slides/slide440.xml" ContentType="application/vnd.openxmlformats-officedocument.presentationml.slide+xml"/>
  <Override PartName="/ppt/slides/slide441.xml" ContentType="application/vnd.openxmlformats-officedocument.presentationml.slide+xml"/>
  <Override PartName="/ppt/slides/slide442.xml" ContentType="application/vnd.openxmlformats-officedocument.presentationml.slide+xml"/>
  <Override PartName="/ppt/slides/slide443.xml" ContentType="application/vnd.openxmlformats-officedocument.presentationml.slide+xml"/>
  <Override PartName="/ppt/slides/slide444.xml" ContentType="application/vnd.openxmlformats-officedocument.presentationml.slide+xml"/>
  <Override PartName="/ppt/slides/slide445.xml" ContentType="application/vnd.openxmlformats-officedocument.presentationml.slide+xml"/>
  <Override PartName="/ppt/slides/slide446.xml" ContentType="application/vnd.openxmlformats-officedocument.presentationml.slide+xml"/>
  <Override PartName="/ppt/slides/slide447.xml" ContentType="application/vnd.openxmlformats-officedocument.presentationml.slide+xml"/>
  <Override PartName="/ppt/slides/slide448.xml" ContentType="application/vnd.openxmlformats-officedocument.presentationml.slide+xml"/>
  <Override PartName="/ppt/slides/slide449.xml" ContentType="application/vnd.openxmlformats-officedocument.presentationml.slide+xml"/>
  <Override PartName="/ppt/slides/slide450.xml" ContentType="application/vnd.openxmlformats-officedocument.presentationml.slide+xml"/>
  <Override PartName="/ppt/slides/slide451.xml" ContentType="application/vnd.openxmlformats-officedocument.presentationml.slide+xml"/>
  <Override PartName="/ppt/slides/slide452.xml" ContentType="application/vnd.openxmlformats-officedocument.presentationml.slide+xml"/>
  <Override PartName="/ppt/slides/slide453.xml" ContentType="application/vnd.openxmlformats-officedocument.presentationml.slide+xml"/>
  <Override PartName="/ppt/slides/slide454.xml" ContentType="application/vnd.openxmlformats-officedocument.presentationml.slide+xml"/>
  <Override PartName="/ppt/slides/slide455.xml" ContentType="application/vnd.openxmlformats-officedocument.presentationml.slide+xml"/>
  <Override PartName="/ppt/slides/slide456.xml" ContentType="application/vnd.openxmlformats-officedocument.presentationml.slide+xml"/>
  <Override PartName="/ppt/slides/slide457.xml" ContentType="application/vnd.openxmlformats-officedocument.presentationml.slide+xml"/>
  <Override PartName="/ppt/slides/slide458.xml" ContentType="application/vnd.openxmlformats-officedocument.presentationml.slide+xml"/>
  <Override PartName="/ppt/slides/slide459.xml" ContentType="application/vnd.openxmlformats-officedocument.presentationml.slide+xml"/>
  <Override PartName="/ppt/slides/slide460.xml" ContentType="application/vnd.openxmlformats-officedocument.presentationml.slide+xml"/>
  <Override PartName="/ppt/slides/slide461.xml" ContentType="application/vnd.openxmlformats-officedocument.presentationml.slide+xml"/>
  <Override PartName="/ppt/slides/slide462.xml" ContentType="application/vnd.openxmlformats-officedocument.presentationml.slide+xml"/>
  <Override PartName="/ppt/slides/slide463.xml" ContentType="application/vnd.openxmlformats-officedocument.presentationml.slide+xml"/>
  <Override PartName="/ppt/slides/slide464.xml" ContentType="application/vnd.openxmlformats-officedocument.presentationml.slide+xml"/>
  <Override PartName="/ppt/slides/slide465.xml" ContentType="application/vnd.openxmlformats-officedocument.presentationml.slide+xml"/>
  <Override PartName="/ppt/slides/slide466.xml" ContentType="application/vnd.openxmlformats-officedocument.presentationml.slide+xml"/>
  <Override PartName="/ppt/slides/slide467.xml" ContentType="application/vnd.openxmlformats-officedocument.presentationml.slide+xml"/>
  <Override PartName="/ppt/slides/slide468.xml" ContentType="application/vnd.openxmlformats-officedocument.presentationml.slide+xml"/>
  <Override PartName="/ppt/slides/slide469.xml" ContentType="application/vnd.openxmlformats-officedocument.presentationml.slide+xml"/>
  <Override PartName="/ppt/slides/slide470.xml" ContentType="application/vnd.openxmlformats-officedocument.presentationml.slide+xml"/>
  <Override PartName="/ppt/slides/slide471.xml" ContentType="application/vnd.openxmlformats-officedocument.presentationml.slide+xml"/>
  <Override PartName="/ppt/slides/slide472.xml" ContentType="application/vnd.openxmlformats-officedocument.presentationml.slide+xml"/>
  <Override PartName="/ppt/slides/slide473.xml" ContentType="application/vnd.openxmlformats-officedocument.presentationml.slide+xml"/>
  <Override PartName="/ppt/slides/slide474.xml" ContentType="application/vnd.openxmlformats-officedocument.presentationml.slide+xml"/>
  <Override PartName="/ppt/slides/slide475.xml" ContentType="application/vnd.openxmlformats-officedocument.presentationml.slide+xml"/>
  <Override PartName="/ppt/slides/slide476.xml" ContentType="application/vnd.openxmlformats-officedocument.presentationml.slide+xml"/>
  <Override PartName="/ppt/slides/slide477.xml" ContentType="application/vnd.openxmlformats-officedocument.presentationml.slide+xml"/>
  <Override PartName="/ppt/slides/slide478.xml" ContentType="application/vnd.openxmlformats-officedocument.presentationml.slide+xml"/>
  <Override PartName="/ppt/slides/slide479.xml" ContentType="application/vnd.openxmlformats-officedocument.presentationml.slide+xml"/>
  <Override PartName="/ppt/slides/slide480.xml" ContentType="application/vnd.openxmlformats-officedocument.presentationml.slide+xml"/>
  <Override PartName="/ppt/slides/slide481.xml" ContentType="application/vnd.openxmlformats-officedocument.presentationml.slide+xml"/>
  <Override PartName="/ppt/slides/slide482.xml" ContentType="application/vnd.openxmlformats-officedocument.presentationml.slide+xml"/>
  <Override PartName="/ppt/slides/slide483.xml" ContentType="application/vnd.openxmlformats-officedocument.presentationml.slide+xml"/>
  <Override PartName="/ppt/slides/slide484.xml" ContentType="application/vnd.openxmlformats-officedocument.presentationml.slide+xml"/>
  <Override PartName="/ppt/slides/slide485.xml" ContentType="application/vnd.openxmlformats-officedocument.presentationml.slide+xml"/>
  <Override PartName="/ppt/slides/slide486.xml" ContentType="application/vnd.openxmlformats-officedocument.presentationml.slide+xml"/>
  <Override PartName="/ppt/slides/slide487.xml" ContentType="application/vnd.openxmlformats-officedocument.presentationml.slide+xml"/>
  <Override PartName="/ppt/slides/slide488.xml" ContentType="application/vnd.openxmlformats-officedocument.presentationml.slide+xml"/>
  <Override PartName="/ppt/slides/slide489.xml" ContentType="application/vnd.openxmlformats-officedocument.presentationml.slide+xml"/>
  <Override PartName="/ppt/slides/slide490.xml" ContentType="application/vnd.openxmlformats-officedocument.presentationml.slide+xml"/>
  <Override PartName="/ppt/slides/slide491.xml" ContentType="application/vnd.openxmlformats-officedocument.presentationml.slide+xml"/>
  <Override PartName="/ppt/slides/slide492.xml" ContentType="application/vnd.openxmlformats-officedocument.presentationml.slide+xml"/>
  <Override PartName="/ppt/slides/slide49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466" r:id="rId212"/>
    <p:sldId id="467" r:id="rId213"/>
    <p:sldId id="468" r:id="rId214"/>
    <p:sldId id="469" r:id="rId215"/>
    <p:sldId id="470" r:id="rId216"/>
    <p:sldId id="471" r:id="rId217"/>
    <p:sldId id="472" r:id="rId218"/>
    <p:sldId id="473" r:id="rId219"/>
    <p:sldId id="474" r:id="rId220"/>
    <p:sldId id="475" r:id="rId221"/>
    <p:sldId id="476" r:id="rId222"/>
    <p:sldId id="477" r:id="rId223"/>
    <p:sldId id="478" r:id="rId224"/>
    <p:sldId id="479" r:id="rId225"/>
    <p:sldId id="480" r:id="rId226"/>
    <p:sldId id="481" r:id="rId227"/>
    <p:sldId id="482" r:id="rId228"/>
    <p:sldId id="483" r:id="rId229"/>
    <p:sldId id="484" r:id="rId230"/>
    <p:sldId id="485" r:id="rId231"/>
    <p:sldId id="486" r:id="rId232"/>
    <p:sldId id="487" r:id="rId233"/>
    <p:sldId id="488" r:id="rId234"/>
    <p:sldId id="489" r:id="rId235"/>
    <p:sldId id="490" r:id="rId236"/>
    <p:sldId id="491" r:id="rId237"/>
    <p:sldId id="492" r:id="rId238"/>
    <p:sldId id="493" r:id="rId239"/>
    <p:sldId id="494" r:id="rId240"/>
    <p:sldId id="495" r:id="rId241"/>
    <p:sldId id="496" r:id="rId242"/>
    <p:sldId id="497" r:id="rId243"/>
    <p:sldId id="498" r:id="rId244"/>
    <p:sldId id="499" r:id="rId245"/>
    <p:sldId id="500" r:id="rId246"/>
    <p:sldId id="501" r:id="rId247"/>
    <p:sldId id="502" r:id="rId248"/>
    <p:sldId id="503" r:id="rId249"/>
    <p:sldId id="504" r:id="rId250"/>
    <p:sldId id="505" r:id="rId251"/>
    <p:sldId id="506" r:id="rId252"/>
    <p:sldId id="507" r:id="rId253"/>
    <p:sldId id="508" r:id="rId254"/>
    <p:sldId id="509" r:id="rId255"/>
    <p:sldId id="510" r:id="rId256"/>
    <p:sldId id="511" r:id="rId257"/>
    <p:sldId id="512" r:id="rId258"/>
    <p:sldId id="513" r:id="rId259"/>
    <p:sldId id="514" r:id="rId260"/>
    <p:sldId id="515" r:id="rId261"/>
    <p:sldId id="516" r:id="rId262"/>
    <p:sldId id="517" r:id="rId263"/>
    <p:sldId id="518" r:id="rId264"/>
    <p:sldId id="519" r:id="rId265"/>
    <p:sldId id="520" r:id="rId266"/>
    <p:sldId id="521" r:id="rId267"/>
    <p:sldId id="522" r:id="rId268"/>
    <p:sldId id="523" r:id="rId269"/>
    <p:sldId id="524" r:id="rId270"/>
    <p:sldId id="525" r:id="rId271"/>
    <p:sldId id="526" r:id="rId272"/>
    <p:sldId id="527" r:id="rId273"/>
    <p:sldId id="528" r:id="rId274"/>
    <p:sldId id="529" r:id="rId275"/>
    <p:sldId id="530" r:id="rId276"/>
    <p:sldId id="531" r:id="rId277"/>
    <p:sldId id="532" r:id="rId278"/>
    <p:sldId id="533" r:id="rId279"/>
    <p:sldId id="534" r:id="rId280"/>
    <p:sldId id="535" r:id="rId281"/>
    <p:sldId id="536" r:id="rId282"/>
    <p:sldId id="537" r:id="rId283"/>
    <p:sldId id="538" r:id="rId284"/>
    <p:sldId id="539" r:id="rId285"/>
    <p:sldId id="540" r:id="rId286"/>
    <p:sldId id="541" r:id="rId287"/>
    <p:sldId id="542" r:id="rId288"/>
    <p:sldId id="543" r:id="rId289"/>
    <p:sldId id="544" r:id="rId290"/>
    <p:sldId id="545" r:id="rId291"/>
    <p:sldId id="546" r:id="rId292"/>
    <p:sldId id="547" r:id="rId293"/>
    <p:sldId id="548" r:id="rId294"/>
    <p:sldId id="549" r:id="rId295"/>
    <p:sldId id="550" r:id="rId296"/>
    <p:sldId id="551" r:id="rId297"/>
    <p:sldId id="552" r:id="rId298"/>
    <p:sldId id="553" r:id="rId299"/>
    <p:sldId id="554" r:id="rId300"/>
    <p:sldId id="555" r:id="rId301"/>
    <p:sldId id="556" r:id="rId302"/>
    <p:sldId id="557" r:id="rId303"/>
    <p:sldId id="558" r:id="rId304"/>
    <p:sldId id="559" r:id="rId305"/>
    <p:sldId id="560" r:id="rId306"/>
    <p:sldId id="561" r:id="rId307"/>
    <p:sldId id="562" r:id="rId308"/>
    <p:sldId id="563" r:id="rId309"/>
    <p:sldId id="564" r:id="rId310"/>
    <p:sldId id="565" r:id="rId311"/>
    <p:sldId id="566" r:id="rId312"/>
    <p:sldId id="567" r:id="rId313"/>
    <p:sldId id="568" r:id="rId314"/>
    <p:sldId id="569" r:id="rId315"/>
    <p:sldId id="570" r:id="rId316"/>
    <p:sldId id="571" r:id="rId317"/>
    <p:sldId id="572" r:id="rId318"/>
    <p:sldId id="573" r:id="rId319"/>
    <p:sldId id="574" r:id="rId320"/>
    <p:sldId id="575" r:id="rId321"/>
    <p:sldId id="576" r:id="rId322"/>
    <p:sldId id="577" r:id="rId323"/>
    <p:sldId id="578" r:id="rId324"/>
    <p:sldId id="579" r:id="rId325"/>
    <p:sldId id="580" r:id="rId326"/>
    <p:sldId id="581" r:id="rId327"/>
    <p:sldId id="582" r:id="rId328"/>
    <p:sldId id="583" r:id="rId329"/>
    <p:sldId id="584" r:id="rId330"/>
    <p:sldId id="585" r:id="rId331"/>
    <p:sldId id="586" r:id="rId332"/>
    <p:sldId id="587" r:id="rId333"/>
    <p:sldId id="588" r:id="rId334"/>
    <p:sldId id="589" r:id="rId335"/>
    <p:sldId id="590" r:id="rId336"/>
    <p:sldId id="591" r:id="rId337"/>
    <p:sldId id="592" r:id="rId338"/>
    <p:sldId id="593" r:id="rId339"/>
    <p:sldId id="594" r:id="rId340"/>
    <p:sldId id="595" r:id="rId341"/>
    <p:sldId id="596" r:id="rId342"/>
    <p:sldId id="597" r:id="rId343"/>
    <p:sldId id="598" r:id="rId344"/>
    <p:sldId id="599" r:id="rId345"/>
    <p:sldId id="600" r:id="rId346"/>
    <p:sldId id="601" r:id="rId347"/>
    <p:sldId id="602" r:id="rId348"/>
    <p:sldId id="603" r:id="rId349"/>
    <p:sldId id="604" r:id="rId350"/>
    <p:sldId id="605" r:id="rId351"/>
    <p:sldId id="606" r:id="rId352"/>
    <p:sldId id="607" r:id="rId353"/>
    <p:sldId id="608" r:id="rId354"/>
    <p:sldId id="609" r:id="rId355"/>
    <p:sldId id="610" r:id="rId356"/>
    <p:sldId id="611" r:id="rId357"/>
    <p:sldId id="612" r:id="rId358"/>
    <p:sldId id="613" r:id="rId359"/>
    <p:sldId id="614" r:id="rId360"/>
    <p:sldId id="615" r:id="rId361"/>
    <p:sldId id="616" r:id="rId362"/>
    <p:sldId id="617" r:id="rId363"/>
    <p:sldId id="618" r:id="rId364"/>
    <p:sldId id="619" r:id="rId365"/>
    <p:sldId id="620" r:id="rId366"/>
    <p:sldId id="621" r:id="rId367"/>
    <p:sldId id="622" r:id="rId368"/>
    <p:sldId id="623" r:id="rId369"/>
    <p:sldId id="624" r:id="rId370"/>
    <p:sldId id="625" r:id="rId371"/>
    <p:sldId id="626" r:id="rId372"/>
    <p:sldId id="627" r:id="rId373"/>
    <p:sldId id="628" r:id="rId374"/>
    <p:sldId id="629" r:id="rId375"/>
    <p:sldId id="630" r:id="rId376"/>
    <p:sldId id="631" r:id="rId377"/>
    <p:sldId id="632" r:id="rId378"/>
    <p:sldId id="633" r:id="rId379"/>
    <p:sldId id="634" r:id="rId380"/>
    <p:sldId id="635" r:id="rId381"/>
    <p:sldId id="636" r:id="rId382"/>
    <p:sldId id="637" r:id="rId383"/>
    <p:sldId id="638" r:id="rId384"/>
    <p:sldId id="639" r:id="rId385"/>
    <p:sldId id="640" r:id="rId386"/>
    <p:sldId id="641" r:id="rId387"/>
    <p:sldId id="642" r:id="rId388"/>
    <p:sldId id="643" r:id="rId389"/>
    <p:sldId id="644" r:id="rId390"/>
    <p:sldId id="645" r:id="rId391"/>
    <p:sldId id="646" r:id="rId392"/>
    <p:sldId id="647" r:id="rId393"/>
    <p:sldId id="648" r:id="rId394"/>
    <p:sldId id="649" r:id="rId395"/>
    <p:sldId id="650" r:id="rId396"/>
    <p:sldId id="651" r:id="rId397"/>
    <p:sldId id="652" r:id="rId398"/>
    <p:sldId id="653" r:id="rId399"/>
    <p:sldId id="654" r:id="rId400"/>
    <p:sldId id="655" r:id="rId401"/>
    <p:sldId id="656" r:id="rId402"/>
    <p:sldId id="657" r:id="rId403"/>
    <p:sldId id="658" r:id="rId404"/>
    <p:sldId id="659" r:id="rId405"/>
    <p:sldId id="660" r:id="rId406"/>
    <p:sldId id="661" r:id="rId407"/>
    <p:sldId id="662" r:id="rId408"/>
    <p:sldId id="663" r:id="rId409"/>
    <p:sldId id="664" r:id="rId410"/>
    <p:sldId id="665" r:id="rId411"/>
    <p:sldId id="666" r:id="rId412"/>
    <p:sldId id="667" r:id="rId413"/>
    <p:sldId id="668" r:id="rId414"/>
    <p:sldId id="669" r:id="rId415"/>
    <p:sldId id="670" r:id="rId416"/>
    <p:sldId id="671" r:id="rId417"/>
    <p:sldId id="672" r:id="rId418"/>
    <p:sldId id="673" r:id="rId419"/>
    <p:sldId id="674" r:id="rId420"/>
    <p:sldId id="675" r:id="rId421"/>
    <p:sldId id="676" r:id="rId422"/>
    <p:sldId id="677" r:id="rId423"/>
    <p:sldId id="678" r:id="rId424"/>
    <p:sldId id="679" r:id="rId425"/>
    <p:sldId id="680" r:id="rId426"/>
    <p:sldId id="681" r:id="rId427"/>
    <p:sldId id="682" r:id="rId428"/>
    <p:sldId id="683" r:id="rId429"/>
    <p:sldId id="684" r:id="rId430"/>
    <p:sldId id="685" r:id="rId431"/>
    <p:sldId id="686" r:id="rId432"/>
    <p:sldId id="687" r:id="rId433"/>
    <p:sldId id="688" r:id="rId434"/>
    <p:sldId id="689" r:id="rId435"/>
    <p:sldId id="690" r:id="rId436"/>
    <p:sldId id="691" r:id="rId437"/>
    <p:sldId id="692" r:id="rId438"/>
    <p:sldId id="693" r:id="rId439"/>
    <p:sldId id="694" r:id="rId440"/>
    <p:sldId id="695" r:id="rId441"/>
    <p:sldId id="696" r:id="rId442"/>
    <p:sldId id="697" r:id="rId443"/>
    <p:sldId id="698" r:id="rId444"/>
    <p:sldId id="699" r:id="rId445"/>
    <p:sldId id="700" r:id="rId446"/>
    <p:sldId id="701" r:id="rId447"/>
    <p:sldId id="702" r:id="rId448"/>
    <p:sldId id="703" r:id="rId449"/>
    <p:sldId id="704" r:id="rId450"/>
    <p:sldId id="705" r:id="rId451"/>
    <p:sldId id="706" r:id="rId452"/>
    <p:sldId id="707" r:id="rId453"/>
    <p:sldId id="708" r:id="rId454"/>
    <p:sldId id="709" r:id="rId455"/>
    <p:sldId id="710" r:id="rId456"/>
    <p:sldId id="711" r:id="rId457"/>
    <p:sldId id="712" r:id="rId458"/>
    <p:sldId id="713" r:id="rId459"/>
    <p:sldId id="714" r:id="rId460"/>
    <p:sldId id="715" r:id="rId461"/>
    <p:sldId id="716" r:id="rId462"/>
    <p:sldId id="717" r:id="rId463"/>
    <p:sldId id="718" r:id="rId464"/>
    <p:sldId id="719" r:id="rId465"/>
    <p:sldId id="720" r:id="rId466"/>
    <p:sldId id="721" r:id="rId467"/>
    <p:sldId id="722" r:id="rId468"/>
    <p:sldId id="723" r:id="rId469"/>
    <p:sldId id="724" r:id="rId470"/>
    <p:sldId id="725" r:id="rId471"/>
    <p:sldId id="726" r:id="rId472"/>
    <p:sldId id="727" r:id="rId473"/>
    <p:sldId id="728" r:id="rId474"/>
    <p:sldId id="729" r:id="rId475"/>
    <p:sldId id="730" r:id="rId476"/>
    <p:sldId id="731" r:id="rId477"/>
    <p:sldId id="732" r:id="rId478"/>
    <p:sldId id="733" r:id="rId479"/>
    <p:sldId id="734" r:id="rId480"/>
    <p:sldId id="735" r:id="rId481"/>
    <p:sldId id="736" r:id="rId482"/>
    <p:sldId id="737" r:id="rId483"/>
    <p:sldId id="738" r:id="rId484"/>
    <p:sldId id="739" r:id="rId485"/>
    <p:sldId id="740" r:id="rId486"/>
    <p:sldId id="741" r:id="rId487"/>
    <p:sldId id="742" r:id="rId488"/>
    <p:sldId id="743" r:id="rId489"/>
    <p:sldId id="744" r:id="rId490"/>
    <p:sldId id="745" r:id="rId491"/>
    <p:sldId id="746" r:id="rId492"/>
    <p:sldId id="747" r:id="rId493"/>
    <p:sldId id="748" r:id="rId49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92" autoAdjust="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3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6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366" Type="http://schemas.openxmlformats.org/officeDocument/2006/relationships/slide" Target="slides/slide365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433" Type="http://schemas.openxmlformats.org/officeDocument/2006/relationships/slide" Target="slides/slide432.xml"/><Relationship Id="rId268" Type="http://schemas.openxmlformats.org/officeDocument/2006/relationships/slide" Target="slides/slide267.xml"/><Relationship Id="rId475" Type="http://schemas.openxmlformats.org/officeDocument/2006/relationships/slide" Target="slides/slide474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335" Type="http://schemas.openxmlformats.org/officeDocument/2006/relationships/slide" Target="slides/slide334.xml"/><Relationship Id="rId377" Type="http://schemas.openxmlformats.org/officeDocument/2006/relationships/slide" Target="slides/slide376.xml"/><Relationship Id="rId5" Type="http://schemas.openxmlformats.org/officeDocument/2006/relationships/slide" Target="slides/slide4.xml"/><Relationship Id="rId181" Type="http://schemas.openxmlformats.org/officeDocument/2006/relationships/slide" Target="slides/slide180.xml"/><Relationship Id="rId237" Type="http://schemas.openxmlformats.org/officeDocument/2006/relationships/slide" Target="slides/slide236.xml"/><Relationship Id="rId402" Type="http://schemas.openxmlformats.org/officeDocument/2006/relationships/slide" Target="slides/slide401.xml"/><Relationship Id="rId279" Type="http://schemas.openxmlformats.org/officeDocument/2006/relationships/slide" Target="slides/slide278.xml"/><Relationship Id="rId444" Type="http://schemas.openxmlformats.org/officeDocument/2006/relationships/slide" Target="slides/slide443.xml"/><Relationship Id="rId486" Type="http://schemas.openxmlformats.org/officeDocument/2006/relationships/slide" Target="slides/slide485.xml"/><Relationship Id="rId43" Type="http://schemas.openxmlformats.org/officeDocument/2006/relationships/slide" Target="slides/slide42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46" Type="http://schemas.openxmlformats.org/officeDocument/2006/relationships/slide" Target="slides/slide345.xml"/><Relationship Id="rId388" Type="http://schemas.openxmlformats.org/officeDocument/2006/relationships/slide" Target="slides/slide387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413" Type="http://schemas.openxmlformats.org/officeDocument/2006/relationships/slide" Target="slides/slide412.xml"/><Relationship Id="rId248" Type="http://schemas.openxmlformats.org/officeDocument/2006/relationships/slide" Target="slides/slide247.xml"/><Relationship Id="rId455" Type="http://schemas.openxmlformats.org/officeDocument/2006/relationships/slide" Target="slides/slide454.xml"/><Relationship Id="rId497" Type="http://schemas.openxmlformats.org/officeDocument/2006/relationships/theme" Target="theme/theme1.xml"/><Relationship Id="rId12" Type="http://schemas.openxmlformats.org/officeDocument/2006/relationships/slide" Target="slides/slide11.xml"/><Relationship Id="rId108" Type="http://schemas.openxmlformats.org/officeDocument/2006/relationships/slide" Target="slides/slide107.xml"/><Relationship Id="rId315" Type="http://schemas.openxmlformats.org/officeDocument/2006/relationships/slide" Target="slides/slide314.xml"/><Relationship Id="rId357" Type="http://schemas.openxmlformats.org/officeDocument/2006/relationships/slide" Target="slides/slide356.xml"/><Relationship Id="rId54" Type="http://schemas.openxmlformats.org/officeDocument/2006/relationships/slide" Target="slides/slide53.xml"/><Relationship Id="rId96" Type="http://schemas.openxmlformats.org/officeDocument/2006/relationships/slide" Target="slides/slide95.xml"/><Relationship Id="rId161" Type="http://schemas.openxmlformats.org/officeDocument/2006/relationships/slide" Target="slides/slide160.xml"/><Relationship Id="rId217" Type="http://schemas.openxmlformats.org/officeDocument/2006/relationships/slide" Target="slides/slide216.xml"/><Relationship Id="rId399" Type="http://schemas.openxmlformats.org/officeDocument/2006/relationships/slide" Target="slides/slide398.xml"/><Relationship Id="rId259" Type="http://schemas.openxmlformats.org/officeDocument/2006/relationships/slide" Target="slides/slide258.xml"/><Relationship Id="rId424" Type="http://schemas.openxmlformats.org/officeDocument/2006/relationships/slide" Target="slides/slide423.xml"/><Relationship Id="rId466" Type="http://schemas.openxmlformats.org/officeDocument/2006/relationships/slide" Target="slides/slide46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326" Type="http://schemas.openxmlformats.org/officeDocument/2006/relationships/slide" Target="slides/slide325.xml"/><Relationship Id="rId65" Type="http://schemas.openxmlformats.org/officeDocument/2006/relationships/slide" Target="slides/slide64.xml"/><Relationship Id="rId130" Type="http://schemas.openxmlformats.org/officeDocument/2006/relationships/slide" Target="slides/slide129.xml"/><Relationship Id="rId368" Type="http://schemas.openxmlformats.org/officeDocument/2006/relationships/slide" Target="slides/slide367.xml"/><Relationship Id="rId172" Type="http://schemas.openxmlformats.org/officeDocument/2006/relationships/slide" Target="slides/slide171.xml"/><Relationship Id="rId228" Type="http://schemas.openxmlformats.org/officeDocument/2006/relationships/slide" Target="slides/slide227.xml"/><Relationship Id="rId435" Type="http://schemas.openxmlformats.org/officeDocument/2006/relationships/slide" Target="slides/slide434.xml"/><Relationship Id="rId477" Type="http://schemas.openxmlformats.org/officeDocument/2006/relationships/slide" Target="slides/slide476.xml"/><Relationship Id="rId281" Type="http://schemas.openxmlformats.org/officeDocument/2006/relationships/slide" Target="slides/slide280.xml"/><Relationship Id="rId337" Type="http://schemas.openxmlformats.org/officeDocument/2006/relationships/slide" Target="slides/slide336.xml"/><Relationship Id="rId34" Type="http://schemas.openxmlformats.org/officeDocument/2006/relationships/slide" Target="slides/slide33.xml"/><Relationship Id="rId76" Type="http://schemas.openxmlformats.org/officeDocument/2006/relationships/slide" Target="slides/slide75.xml"/><Relationship Id="rId141" Type="http://schemas.openxmlformats.org/officeDocument/2006/relationships/slide" Target="slides/slide140.xml"/><Relationship Id="rId379" Type="http://schemas.openxmlformats.org/officeDocument/2006/relationships/slide" Target="slides/slide378.xml"/><Relationship Id="rId7" Type="http://schemas.openxmlformats.org/officeDocument/2006/relationships/slide" Target="slides/slide6.xml"/><Relationship Id="rId183" Type="http://schemas.openxmlformats.org/officeDocument/2006/relationships/slide" Target="slides/slide182.xml"/><Relationship Id="rId239" Type="http://schemas.openxmlformats.org/officeDocument/2006/relationships/slide" Target="slides/slide238.xml"/><Relationship Id="rId390" Type="http://schemas.openxmlformats.org/officeDocument/2006/relationships/slide" Target="slides/slide389.xml"/><Relationship Id="rId404" Type="http://schemas.openxmlformats.org/officeDocument/2006/relationships/slide" Target="slides/slide403.xml"/><Relationship Id="rId446" Type="http://schemas.openxmlformats.org/officeDocument/2006/relationships/slide" Target="slides/slide445.xml"/><Relationship Id="rId250" Type="http://schemas.openxmlformats.org/officeDocument/2006/relationships/slide" Target="slides/slide249.xml"/><Relationship Id="rId271" Type="http://schemas.openxmlformats.org/officeDocument/2006/relationships/slide" Target="slides/slide270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488" Type="http://schemas.openxmlformats.org/officeDocument/2006/relationships/slide" Target="slides/slide487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348" Type="http://schemas.openxmlformats.org/officeDocument/2006/relationships/slide" Target="slides/slide347.xml"/><Relationship Id="rId369" Type="http://schemas.openxmlformats.org/officeDocument/2006/relationships/slide" Target="slides/slide368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380" Type="http://schemas.openxmlformats.org/officeDocument/2006/relationships/slide" Target="slides/slide379.xml"/><Relationship Id="rId415" Type="http://schemas.openxmlformats.org/officeDocument/2006/relationships/slide" Target="slides/slide414.xml"/><Relationship Id="rId436" Type="http://schemas.openxmlformats.org/officeDocument/2006/relationships/slide" Target="slides/slide435.xml"/><Relationship Id="rId457" Type="http://schemas.openxmlformats.org/officeDocument/2006/relationships/slide" Target="slides/slide456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478" Type="http://schemas.openxmlformats.org/officeDocument/2006/relationships/slide" Target="slides/slide477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17" Type="http://schemas.openxmlformats.org/officeDocument/2006/relationships/slide" Target="slides/slide316.xml"/><Relationship Id="rId338" Type="http://schemas.openxmlformats.org/officeDocument/2006/relationships/slide" Target="slides/slide337.xml"/><Relationship Id="rId359" Type="http://schemas.openxmlformats.org/officeDocument/2006/relationships/slide" Target="slides/slide358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370" Type="http://schemas.openxmlformats.org/officeDocument/2006/relationships/slide" Target="slides/slide369.xml"/><Relationship Id="rId391" Type="http://schemas.openxmlformats.org/officeDocument/2006/relationships/slide" Target="slides/slide390.xml"/><Relationship Id="rId405" Type="http://schemas.openxmlformats.org/officeDocument/2006/relationships/slide" Target="slides/slide404.xml"/><Relationship Id="rId426" Type="http://schemas.openxmlformats.org/officeDocument/2006/relationships/slide" Target="slides/slide425.xml"/><Relationship Id="rId447" Type="http://schemas.openxmlformats.org/officeDocument/2006/relationships/slide" Target="slides/slide446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468" Type="http://schemas.openxmlformats.org/officeDocument/2006/relationships/slide" Target="slides/slide467.xml"/><Relationship Id="rId489" Type="http://schemas.openxmlformats.org/officeDocument/2006/relationships/slide" Target="slides/slide488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293" Type="http://schemas.openxmlformats.org/officeDocument/2006/relationships/slide" Target="slides/slide292.xml"/><Relationship Id="rId307" Type="http://schemas.openxmlformats.org/officeDocument/2006/relationships/slide" Target="slides/slide306.xml"/><Relationship Id="rId328" Type="http://schemas.openxmlformats.org/officeDocument/2006/relationships/slide" Target="slides/slide327.xml"/><Relationship Id="rId349" Type="http://schemas.openxmlformats.org/officeDocument/2006/relationships/slide" Target="slides/slide348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360" Type="http://schemas.openxmlformats.org/officeDocument/2006/relationships/slide" Target="slides/slide359.xml"/><Relationship Id="rId381" Type="http://schemas.openxmlformats.org/officeDocument/2006/relationships/slide" Target="slides/slide380.xml"/><Relationship Id="rId416" Type="http://schemas.openxmlformats.org/officeDocument/2006/relationships/slide" Target="slides/slide415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437" Type="http://schemas.openxmlformats.org/officeDocument/2006/relationships/slide" Target="slides/slide436.xml"/><Relationship Id="rId458" Type="http://schemas.openxmlformats.org/officeDocument/2006/relationships/slide" Target="slides/slide457.xml"/><Relationship Id="rId479" Type="http://schemas.openxmlformats.org/officeDocument/2006/relationships/slide" Target="slides/slide4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318" Type="http://schemas.openxmlformats.org/officeDocument/2006/relationships/slide" Target="slides/slide317.xml"/><Relationship Id="rId339" Type="http://schemas.openxmlformats.org/officeDocument/2006/relationships/slide" Target="slides/slide338.xml"/><Relationship Id="rId490" Type="http://schemas.openxmlformats.org/officeDocument/2006/relationships/slide" Target="slides/slide489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350" Type="http://schemas.openxmlformats.org/officeDocument/2006/relationships/slide" Target="slides/slide349.xml"/><Relationship Id="rId371" Type="http://schemas.openxmlformats.org/officeDocument/2006/relationships/slide" Target="slides/slide370.xml"/><Relationship Id="rId406" Type="http://schemas.openxmlformats.org/officeDocument/2006/relationships/slide" Target="slides/slide405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392" Type="http://schemas.openxmlformats.org/officeDocument/2006/relationships/slide" Target="slides/slide391.xml"/><Relationship Id="rId427" Type="http://schemas.openxmlformats.org/officeDocument/2006/relationships/slide" Target="slides/slide426.xml"/><Relationship Id="rId448" Type="http://schemas.openxmlformats.org/officeDocument/2006/relationships/slide" Target="slides/slide447.xml"/><Relationship Id="rId469" Type="http://schemas.openxmlformats.org/officeDocument/2006/relationships/slide" Target="slides/slide468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329" Type="http://schemas.openxmlformats.org/officeDocument/2006/relationships/slide" Target="slides/slide328.xml"/><Relationship Id="rId480" Type="http://schemas.openxmlformats.org/officeDocument/2006/relationships/slide" Target="slides/slide479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340" Type="http://schemas.openxmlformats.org/officeDocument/2006/relationships/slide" Target="slides/slide339.xml"/><Relationship Id="rId361" Type="http://schemas.openxmlformats.org/officeDocument/2006/relationships/slide" Target="slides/slide360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382" Type="http://schemas.openxmlformats.org/officeDocument/2006/relationships/slide" Target="slides/slide381.xml"/><Relationship Id="rId417" Type="http://schemas.openxmlformats.org/officeDocument/2006/relationships/slide" Target="slides/slide416.xml"/><Relationship Id="rId438" Type="http://schemas.openxmlformats.org/officeDocument/2006/relationships/slide" Target="slides/slide437.xml"/><Relationship Id="rId459" Type="http://schemas.openxmlformats.org/officeDocument/2006/relationships/slide" Target="slides/slide458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19" Type="http://schemas.openxmlformats.org/officeDocument/2006/relationships/slide" Target="slides/slide318.xml"/><Relationship Id="rId470" Type="http://schemas.openxmlformats.org/officeDocument/2006/relationships/slide" Target="slides/slide469.xml"/><Relationship Id="rId491" Type="http://schemas.openxmlformats.org/officeDocument/2006/relationships/slide" Target="slides/slide49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330" Type="http://schemas.openxmlformats.org/officeDocument/2006/relationships/slide" Target="slides/slide329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351" Type="http://schemas.openxmlformats.org/officeDocument/2006/relationships/slide" Target="slides/slide350.xml"/><Relationship Id="rId372" Type="http://schemas.openxmlformats.org/officeDocument/2006/relationships/slide" Target="slides/slide371.xml"/><Relationship Id="rId393" Type="http://schemas.openxmlformats.org/officeDocument/2006/relationships/slide" Target="slides/slide392.xml"/><Relationship Id="rId407" Type="http://schemas.openxmlformats.org/officeDocument/2006/relationships/slide" Target="slides/slide406.xml"/><Relationship Id="rId428" Type="http://schemas.openxmlformats.org/officeDocument/2006/relationships/slide" Target="slides/slide427.xml"/><Relationship Id="rId449" Type="http://schemas.openxmlformats.org/officeDocument/2006/relationships/slide" Target="slides/slide448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460" Type="http://schemas.openxmlformats.org/officeDocument/2006/relationships/slide" Target="slides/slide459.xml"/><Relationship Id="rId481" Type="http://schemas.openxmlformats.org/officeDocument/2006/relationships/slide" Target="slides/slide48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slide" Target="slides/slide319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341" Type="http://schemas.openxmlformats.org/officeDocument/2006/relationships/slide" Target="slides/slide340.xml"/><Relationship Id="rId362" Type="http://schemas.openxmlformats.org/officeDocument/2006/relationships/slide" Target="slides/slide361.xml"/><Relationship Id="rId383" Type="http://schemas.openxmlformats.org/officeDocument/2006/relationships/slide" Target="slides/slide382.xml"/><Relationship Id="rId418" Type="http://schemas.openxmlformats.org/officeDocument/2006/relationships/slide" Target="slides/slide417.xml"/><Relationship Id="rId439" Type="http://schemas.openxmlformats.org/officeDocument/2006/relationships/slide" Target="slides/slide438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450" Type="http://schemas.openxmlformats.org/officeDocument/2006/relationships/slide" Target="slides/slide449.xml"/><Relationship Id="rId471" Type="http://schemas.openxmlformats.org/officeDocument/2006/relationships/slide" Target="slides/slide47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492" Type="http://schemas.openxmlformats.org/officeDocument/2006/relationships/slide" Target="slides/slide491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352" Type="http://schemas.openxmlformats.org/officeDocument/2006/relationships/slide" Target="slides/slide351.xml"/><Relationship Id="rId373" Type="http://schemas.openxmlformats.org/officeDocument/2006/relationships/slide" Target="slides/slide372.xml"/><Relationship Id="rId394" Type="http://schemas.openxmlformats.org/officeDocument/2006/relationships/slide" Target="slides/slide393.xml"/><Relationship Id="rId408" Type="http://schemas.openxmlformats.org/officeDocument/2006/relationships/slide" Target="slides/slide407.xml"/><Relationship Id="rId429" Type="http://schemas.openxmlformats.org/officeDocument/2006/relationships/slide" Target="slides/slide428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440" Type="http://schemas.openxmlformats.org/officeDocument/2006/relationships/slide" Target="slides/slide439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461" Type="http://schemas.openxmlformats.org/officeDocument/2006/relationships/slide" Target="slides/slide460.xml"/><Relationship Id="rId482" Type="http://schemas.openxmlformats.org/officeDocument/2006/relationships/slide" Target="slides/slide481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slide" Target="slides/slide341.xml"/><Relationship Id="rId363" Type="http://schemas.openxmlformats.org/officeDocument/2006/relationships/slide" Target="slides/slide362.xml"/><Relationship Id="rId384" Type="http://schemas.openxmlformats.org/officeDocument/2006/relationships/slide" Target="slides/slide383.xml"/><Relationship Id="rId419" Type="http://schemas.openxmlformats.org/officeDocument/2006/relationships/slide" Target="slides/slide418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430" Type="http://schemas.openxmlformats.org/officeDocument/2006/relationships/slide" Target="slides/slide429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451" Type="http://schemas.openxmlformats.org/officeDocument/2006/relationships/slide" Target="slides/slide450.xml"/><Relationship Id="rId472" Type="http://schemas.openxmlformats.org/officeDocument/2006/relationships/slide" Target="slides/slide471.xml"/><Relationship Id="rId493" Type="http://schemas.openxmlformats.org/officeDocument/2006/relationships/slide" Target="slides/slide492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353" Type="http://schemas.openxmlformats.org/officeDocument/2006/relationships/slide" Target="slides/slide352.xml"/><Relationship Id="rId374" Type="http://schemas.openxmlformats.org/officeDocument/2006/relationships/slide" Target="slides/slide373.xml"/><Relationship Id="rId395" Type="http://schemas.openxmlformats.org/officeDocument/2006/relationships/slide" Target="slides/slide394.xml"/><Relationship Id="rId409" Type="http://schemas.openxmlformats.org/officeDocument/2006/relationships/slide" Target="slides/slide408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420" Type="http://schemas.openxmlformats.org/officeDocument/2006/relationships/slide" Target="slides/slide419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41" Type="http://schemas.openxmlformats.org/officeDocument/2006/relationships/slide" Target="slides/slide440.xml"/><Relationship Id="rId462" Type="http://schemas.openxmlformats.org/officeDocument/2006/relationships/slide" Target="slides/slide461.xml"/><Relationship Id="rId483" Type="http://schemas.openxmlformats.org/officeDocument/2006/relationships/slide" Target="slides/slide482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slide" Target="slides/slide342.xml"/><Relationship Id="rId364" Type="http://schemas.openxmlformats.org/officeDocument/2006/relationships/slide" Target="slides/slide363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385" Type="http://schemas.openxmlformats.org/officeDocument/2006/relationships/slide" Target="slides/slide384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410" Type="http://schemas.openxmlformats.org/officeDocument/2006/relationships/slide" Target="slides/slide409.xml"/><Relationship Id="rId431" Type="http://schemas.openxmlformats.org/officeDocument/2006/relationships/slide" Target="slides/slide430.xml"/><Relationship Id="rId452" Type="http://schemas.openxmlformats.org/officeDocument/2006/relationships/slide" Target="slides/slide451.xml"/><Relationship Id="rId473" Type="http://schemas.openxmlformats.org/officeDocument/2006/relationships/slide" Target="slides/slide472.xml"/><Relationship Id="rId494" Type="http://schemas.openxmlformats.org/officeDocument/2006/relationships/slide" Target="slides/slide493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354" Type="http://schemas.openxmlformats.org/officeDocument/2006/relationships/slide" Target="slides/slide353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75" Type="http://schemas.openxmlformats.org/officeDocument/2006/relationships/slide" Target="slides/slide374.xml"/><Relationship Id="rId396" Type="http://schemas.openxmlformats.org/officeDocument/2006/relationships/slide" Target="slides/slide395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400" Type="http://schemas.openxmlformats.org/officeDocument/2006/relationships/slide" Target="slides/slide399.xml"/><Relationship Id="rId421" Type="http://schemas.openxmlformats.org/officeDocument/2006/relationships/slide" Target="slides/slide420.xml"/><Relationship Id="rId442" Type="http://schemas.openxmlformats.org/officeDocument/2006/relationships/slide" Target="slides/slide441.xml"/><Relationship Id="rId463" Type="http://schemas.openxmlformats.org/officeDocument/2006/relationships/slide" Target="slides/slide462.xml"/><Relationship Id="rId484" Type="http://schemas.openxmlformats.org/officeDocument/2006/relationships/slide" Target="slides/slide483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02" Type="http://schemas.openxmlformats.org/officeDocument/2006/relationships/slide" Target="slides/slide301.xml"/><Relationship Id="rId323" Type="http://schemas.openxmlformats.org/officeDocument/2006/relationships/slide" Target="slides/slide322.xml"/><Relationship Id="rId344" Type="http://schemas.openxmlformats.org/officeDocument/2006/relationships/slide" Target="slides/slide34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365" Type="http://schemas.openxmlformats.org/officeDocument/2006/relationships/slide" Target="slides/slide364.xml"/><Relationship Id="rId386" Type="http://schemas.openxmlformats.org/officeDocument/2006/relationships/slide" Target="slides/slide385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411" Type="http://schemas.openxmlformats.org/officeDocument/2006/relationships/slide" Target="slides/slide410.xml"/><Relationship Id="rId432" Type="http://schemas.openxmlformats.org/officeDocument/2006/relationships/slide" Target="slides/slide431.xml"/><Relationship Id="rId453" Type="http://schemas.openxmlformats.org/officeDocument/2006/relationships/slide" Target="slides/slide452.xml"/><Relationship Id="rId474" Type="http://schemas.openxmlformats.org/officeDocument/2006/relationships/slide" Target="slides/slide473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313" Type="http://schemas.openxmlformats.org/officeDocument/2006/relationships/slide" Target="slides/slide312.xml"/><Relationship Id="rId495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334" Type="http://schemas.openxmlformats.org/officeDocument/2006/relationships/slide" Target="slides/slide333.xml"/><Relationship Id="rId355" Type="http://schemas.openxmlformats.org/officeDocument/2006/relationships/slide" Target="slides/slide354.xml"/><Relationship Id="rId376" Type="http://schemas.openxmlformats.org/officeDocument/2006/relationships/slide" Target="slides/slide375.xml"/><Relationship Id="rId397" Type="http://schemas.openxmlformats.org/officeDocument/2006/relationships/slide" Target="slides/slide396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401" Type="http://schemas.openxmlformats.org/officeDocument/2006/relationships/slide" Target="slides/slide400.xml"/><Relationship Id="rId422" Type="http://schemas.openxmlformats.org/officeDocument/2006/relationships/slide" Target="slides/slide421.xml"/><Relationship Id="rId443" Type="http://schemas.openxmlformats.org/officeDocument/2006/relationships/slide" Target="slides/slide442.xml"/><Relationship Id="rId464" Type="http://schemas.openxmlformats.org/officeDocument/2006/relationships/slide" Target="slides/slide463.xml"/><Relationship Id="rId303" Type="http://schemas.openxmlformats.org/officeDocument/2006/relationships/slide" Target="slides/slide302.xml"/><Relationship Id="rId485" Type="http://schemas.openxmlformats.org/officeDocument/2006/relationships/slide" Target="slides/slide484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345" Type="http://schemas.openxmlformats.org/officeDocument/2006/relationships/slide" Target="slides/slide344.xml"/><Relationship Id="rId387" Type="http://schemas.openxmlformats.org/officeDocument/2006/relationships/slide" Target="slides/slide386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412" Type="http://schemas.openxmlformats.org/officeDocument/2006/relationships/slide" Target="slides/slide411.xml"/><Relationship Id="rId107" Type="http://schemas.openxmlformats.org/officeDocument/2006/relationships/slide" Target="slides/slide106.xml"/><Relationship Id="rId289" Type="http://schemas.openxmlformats.org/officeDocument/2006/relationships/slide" Target="slides/slide288.xml"/><Relationship Id="rId454" Type="http://schemas.openxmlformats.org/officeDocument/2006/relationships/slide" Target="slides/slide453.xml"/><Relationship Id="rId496" Type="http://schemas.openxmlformats.org/officeDocument/2006/relationships/viewProps" Target="viewProps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56" Type="http://schemas.openxmlformats.org/officeDocument/2006/relationships/slide" Target="slides/slide355.xml"/><Relationship Id="rId398" Type="http://schemas.openxmlformats.org/officeDocument/2006/relationships/slide" Target="slides/slide397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16" Type="http://schemas.openxmlformats.org/officeDocument/2006/relationships/slide" Target="slides/slide215.xml"/><Relationship Id="rId423" Type="http://schemas.openxmlformats.org/officeDocument/2006/relationships/slide" Target="slides/slide422.xml"/><Relationship Id="rId258" Type="http://schemas.openxmlformats.org/officeDocument/2006/relationships/slide" Target="slides/slide257.xml"/><Relationship Id="rId465" Type="http://schemas.openxmlformats.org/officeDocument/2006/relationships/slide" Target="slides/slide464.xml"/><Relationship Id="rId22" Type="http://schemas.openxmlformats.org/officeDocument/2006/relationships/slide" Target="slides/slide21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325" Type="http://schemas.openxmlformats.org/officeDocument/2006/relationships/slide" Target="slides/slide324.xml"/><Relationship Id="rId367" Type="http://schemas.openxmlformats.org/officeDocument/2006/relationships/slide" Target="slides/slide366.xml"/><Relationship Id="rId171" Type="http://schemas.openxmlformats.org/officeDocument/2006/relationships/slide" Target="slides/slide170.xml"/><Relationship Id="rId227" Type="http://schemas.openxmlformats.org/officeDocument/2006/relationships/slide" Target="slides/slide226.xml"/><Relationship Id="rId269" Type="http://schemas.openxmlformats.org/officeDocument/2006/relationships/slide" Target="slides/slide268.xml"/><Relationship Id="rId434" Type="http://schemas.openxmlformats.org/officeDocument/2006/relationships/slide" Target="slides/slide433.xml"/><Relationship Id="rId476" Type="http://schemas.openxmlformats.org/officeDocument/2006/relationships/slide" Target="slides/slide475.xml"/><Relationship Id="rId33" Type="http://schemas.openxmlformats.org/officeDocument/2006/relationships/slide" Target="slides/slide32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36" Type="http://schemas.openxmlformats.org/officeDocument/2006/relationships/slide" Target="slides/slide335.xml"/><Relationship Id="rId75" Type="http://schemas.openxmlformats.org/officeDocument/2006/relationships/slide" Target="slides/slide74.xml"/><Relationship Id="rId140" Type="http://schemas.openxmlformats.org/officeDocument/2006/relationships/slide" Target="slides/slide139.xml"/><Relationship Id="rId182" Type="http://schemas.openxmlformats.org/officeDocument/2006/relationships/slide" Target="slides/slide181.xml"/><Relationship Id="rId378" Type="http://schemas.openxmlformats.org/officeDocument/2006/relationships/slide" Target="slides/slide377.xml"/><Relationship Id="rId403" Type="http://schemas.openxmlformats.org/officeDocument/2006/relationships/slide" Target="slides/slide402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445" Type="http://schemas.openxmlformats.org/officeDocument/2006/relationships/slide" Target="slides/slide444.xml"/><Relationship Id="rId487" Type="http://schemas.openxmlformats.org/officeDocument/2006/relationships/slide" Target="slides/slide486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47" Type="http://schemas.openxmlformats.org/officeDocument/2006/relationships/slide" Target="slides/slide346.xml"/><Relationship Id="rId44" Type="http://schemas.openxmlformats.org/officeDocument/2006/relationships/slide" Target="slides/slide43.xml"/><Relationship Id="rId86" Type="http://schemas.openxmlformats.org/officeDocument/2006/relationships/slide" Target="slides/slide85.xml"/><Relationship Id="rId151" Type="http://schemas.openxmlformats.org/officeDocument/2006/relationships/slide" Target="slides/slide150.xml"/><Relationship Id="rId389" Type="http://schemas.openxmlformats.org/officeDocument/2006/relationships/slide" Target="slides/slide388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49" Type="http://schemas.openxmlformats.org/officeDocument/2006/relationships/slide" Target="slides/slide248.xml"/><Relationship Id="rId414" Type="http://schemas.openxmlformats.org/officeDocument/2006/relationships/slide" Target="slides/slide413.xml"/><Relationship Id="rId456" Type="http://schemas.openxmlformats.org/officeDocument/2006/relationships/slide" Target="slides/slide455.xml"/><Relationship Id="rId498" Type="http://schemas.openxmlformats.org/officeDocument/2006/relationships/tableStyles" Target="tableStyle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16" Type="http://schemas.openxmlformats.org/officeDocument/2006/relationships/slide" Target="slides/slide315.xml"/><Relationship Id="rId55" Type="http://schemas.openxmlformats.org/officeDocument/2006/relationships/slide" Target="slides/slide54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358" Type="http://schemas.openxmlformats.org/officeDocument/2006/relationships/slide" Target="slides/slide357.xml"/><Relationship Id="rId162" Type="http://schemas.openxmlformats.org/officeDocument/2006/relationships/slide" Target="slides/slide161.xml"/><Relationship Id="rId218" Type="http://schemas.openxmlformats.org/officeDocument/2006/relationships/slide" Target="slides/slide217.xml"/><Relationship Id="rId425" Type="http://schemas.openxmlformats.org/officeDocument/2006/relationships/slide" Target="slides/slide424.xml"/><Relationship Id="rId467" Type="http://schemas.openxmlformats.org/officeDocument/2006/relationships/slide" Target="slides/slide46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715000"/>
            <a:ext cx="8229600" cy="1143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BFB9-085A-4764-9230-79DDEAA79179}" type="datetimeFigureOut">
              <a:rPr lang="de-DE" smtClean="0"/>
              <a:t>06.12.2012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8E90-2C54-41F5-A6A1-127D540BD5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2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1BFB9-085A-4764-9230-79DDEAA79179}" type="datetimeFigureOut">
              <a:rPr lang="de-DE" smtClean="0"/>
              <a:t>06.12.2012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88E90-2C54-41F5-A6A1-127D540BD5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53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737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Denn, es gibt nicht viele Mädchen, die ausgehen.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 selten, dass man in der Stadt ein Mädchen sieht.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16220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warum? Um sie zu Hause zu halten,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sie erwachsen geworden ist.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02698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97805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Religionsanhänger, die uns Frauen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der Öffentlichkeit tagtäglich beleidigen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38190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38022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uns in die Quere kommen, beaufsichtigen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Islam und werben für ein neues islamisches Leben.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945578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54962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wissen genau um die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Schwachstellen in der Gesellschaft.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41723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3630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sie an der Religion festhalten, lassen sich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selbst unsere eigenen Eltern und Verwandten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69512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03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33776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diesen Glaubensvorschriften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unterordnen und belehren.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68718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89609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Islam hat die Frau viele Rechte.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Sicherlich nicht so viele wie der Prophet selbst.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35269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2913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 schätzte die Frauen sehr, das heißt,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 stattete sie mit viel Macht aus.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24780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22399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im Verlaufe des 14. Jahrhunderts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hat sich das vollkommen verändert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1262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09351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man sieht keinerlei Spur.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80831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00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 uns hat man nie sowas gesehen.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spricht über alle Mädchen aus der ganzen Welt.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2877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Was macht das für einen Sinn?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Nun gut, ich glaube: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8358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09131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hat zwar viele Rechte, aber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hat nie darüber gesprochen.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00009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54557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hat viele Rechte,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die Bigamie existiert weiterhin.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29338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94133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hat viele Rechte, aber die junge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Frau gilt als ein Körper - nicht mehr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32037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98415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nicht weniger. Eine junge Frau,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denkt, so etwas gibt es nicht.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60320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sng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870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07318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geschichtsbewusste junge algerische Frau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weiss, dass der Islam die einzige Religion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54112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10737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der Welt ist, welche sich so stark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die Rechte der Frauen eingesetzt hat.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53920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11586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Intellektuellen werden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euch dazu sagen: Nein!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763903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8796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Islam besteht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einem ganzen Gesellschaftsstil;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56086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74603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der Islam stellte einen Fortschritt dar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die Situation der Frauen.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26670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079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was die junge algerische Frau angeht,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scheint es, dass man sie beiseite gelassen hat.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04822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man kann eine Gesellschaft um 1370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nach islamischer Zeitrechnung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611567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12486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nicht in der selben Weise regieren wie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Jahre eins nach islamischem Kalender.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2379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65066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immerhin rückt aber auch hier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moderne Welt voran;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92524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60231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kann sich nicht bestimmen lassen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einem jahrhundertealten Gesetz.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07777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33203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Leider ist er irreleitend;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 lenkt in die falsche Richtung.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47885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438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995769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er tut der Religion einen sehr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schlechten Dienst - sowie auch unserer Jugend,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540155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99227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hier ist, um frei zu leben,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sich frei zu entfalten, im 20 Jh.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80846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210953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das Leben einer Gymnasiastin funktioniert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sehr gut – also das Studium und alles,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41911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777865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außerhalb des Gymnasiums, da –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 verkorkst mit den Eltern...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26115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356124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 vor allem zu Hause, dass...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- Ich weiß. Für die Eltern ist die Schule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45106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741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hat den Eindruck,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die algerische Frau zu nichts taugt.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69497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bereits eine Art Ausgang.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- Ja, das stimmt.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02980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632864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ich mich darüber beschwere,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ich nicht ausgehen kann,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922397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42395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dann sagt man mir: Aber du bist doch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draußen von acht bis fünf Uhr.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279181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565708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gibt schöne Filme und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 nie hingehen zu können;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57322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73878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gibt zum Beispiel Bewegungen -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nie Teil einer Bewegung sein zu können.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732557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478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226175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gibt Momente, da braucht man Zerstreuung,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will Leute sehen, mit jemandem sprechen.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14462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66989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habe zum Beispiel nie einen Kinosaal gesehen.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weiß nicht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8484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956382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Erstens beschwert sich nicht nur die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algerische junge Frau darüber;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77451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482249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auch die jungen Leute würden diesen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Mangel an Ablenkungen beklagen.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194614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984390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Ja und die Jugend ist nicht nur auf der Suche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nach Pflicht. Das stimmt. Zudem sind wir nicht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89183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633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Erst jetzt versucht die junge algerische Frau,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sich zu befreien.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84234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erste Land, das eine Revolution erlebt hat.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Also, Unterhaltung – ja, wir brauchen Ablenkung.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882611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55750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gehe mit den Mädchen aus,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Sport machen. Ich mag Sport sehr.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080104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612159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Sport ist bereits eine große Ablenkung für sie.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7677971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4723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Zum Beispiel, wenn man samstags ins Stadion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geht, um die Mädchen zu trainieren,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607745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303781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 werden Karotten und anderes Zeugs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geworfen, von den Jungs, die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501796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8354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715670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werfen Steine nach den Mädchen,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ja wirklich, sicher, ja, im Stadion.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915250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975499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willst du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5178752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01327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Ja, das ist es, was die Eltern daran hindert,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Mädchen in die Freiheit zu entlassen.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692489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532894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 bin ich einverstanden mit den Eltern.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435440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449013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Letztlich begegnet die junge Frau einer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widrigen Atmosphäre an ihrem Arbeitsplatz,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417821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56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fr-FR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produziert vom centre national du cinéma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718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 ist es ganz normal,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es sehr viele Probleme gibt.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19277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der Straße ... egal wo, im Kino...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605626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1646453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ein Mädchen auf der Straße ist, dann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sind da sofort vier, fünf Jungs, die es hänseln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245570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95804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dann ein Herr, der nichts sagt und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nichts tut, um dem Mädchen zu helfen,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599077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177009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ah nein, denn ein Mädchen, das sich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belästigen lässt, das ist ein Spektakel-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096995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749309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sieht man hin, man lacht und so.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432182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777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454805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einfach ekelhaft,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weiß nicht, ob euch klar ist...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323551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759664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- Nein. ...die Nummer eins auf der Straße,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sind die Jungs.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941832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679594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schaut uns mit riesigen Augen an.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570256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061989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könnte meinen, sie sehen einen Panter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eine Tigerin vorbeigehen. In etwa so.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20820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230180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lässt uns den Vortritt. Du wirst sehen.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Und, ich weiß nicht, ein Mädchen mit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17760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056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muss mich dafür glücklich schätzen, dass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meine Ausbildung weiterverfolgen kann.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7544288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ok, eine, die zu weit geht, das bestreite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nicht, wir sind keine Heiligen.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652135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2437834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Ok, es zu vermeiden, hinzusehen und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einfach nur weiterzugehen - nein,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049706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197916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schaut sie ausdrücklich an,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junge Frau, die sich schämt,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65691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146296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macht, dass sie ihre Füße verhakelt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nicht mehr weiß, wie sie gehen soll.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376636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01239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ich z.B. bei den ärmeren,d.h. sehr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lebendigen und dichten Viertel vorbeigehe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784155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948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5454562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dort ist die Zahl der Männer beängstigend.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229916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338180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Offen gesagt, übertriebenerweise würde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sagen: eine Frau auf 1000 Männer...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034197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609580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sobald sie uns vorbei gehen sehen -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scheint ihnen unbegreiflich,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2799806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837797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eine Frau mitten unter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vielen Männern geht.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076713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64902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wenn man an den Cafés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vorbei geht, also wirklich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555471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154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Darüber hinaus habe ich keine anderen –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– Ablenkungen, denn – es ist nicht schlimm.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171772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eigentlich kann man da nicht vorbeigehen.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was auch noch -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870077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205573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Alger gibt es ja auch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erzählenswerten Terrassen...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641150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254516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wäre vollkommen normal, anzuhalten und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 Glas zu trinken, wenn man müde ist,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993131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3796622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was man manchmal auch ist, aber man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kann das nicht tun, was man könnte, im Ausland.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796274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1881481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vielleicht die einzige dieser kleinen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Freiheiten, die man wagen könnte.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706523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543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659574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gibt dieses Unbehagen bei den Frauen,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gewiss, aber es existiert auch allgemein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40984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534501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dieser männlichen Gesellschaft,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einer Gesellschaft, die in der Tat von Männern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979792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298214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Männer gemacht ist. Und wenn wir von der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Not der algerischen Frau im Allgemeinen sprechen,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259958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27710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dann ist sie einem allgemeinen gesellschaftlichen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Verhalten geschuldet, in einer Gesellschaft,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944582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67860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nicht ausgeglichen ist, im Sinne dessen,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es gleich viele Männer wie Frauen gibt,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7656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1216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 junges algerisches Mädchen braucht kein –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nein, es ist nicht, weil sie keine Ablenkungen hat,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474788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gemeinsame Aktivitäten haben,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gemeinsame Denkweise und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1062438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861935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ein gemeinsames Ziel verfolgen – sondern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Wirklichkeit gibt es einige algerische Frauen,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445689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0682602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aus dieser von Männern zum Vorteil der Männer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entworfenen Gesellschaft auszubrechen versuchen.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209024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281313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es mehr Beziehungen gäbe zwischen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Gymnasiasten und Gymnasiastinnen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39604"/>
      </p:ext>
    </p:extLst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146495"/>
      </p:ext>
    </p:extLst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es überhaupt welche gibt,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ich denke, es gibt sie nicht.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2746080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354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17216"/>
      </p:ext>
    </p:extLst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weiss, es gibt die Jungs in Bugeaud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in Fromentin oder wo auch immer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824194"/>
      </p:ext>
    </p:extLst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34873"/>
      </p:ext>
    </p:extLst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alles was wir von ihnen wissen,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stimmt.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056003"/>
      </p:ext>
    </p:extLst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804300"/>
      </p:ext>
    </p:extLst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sie uns nicht lassen,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haben die Jungs keine Freundinnen,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418288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013955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niemanden zum Reden.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kann sich genauso wenig bloß unter Jungs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767879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04206"/>
      </p:ext>
    </p:extLst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 bestimmte Probleme unterhalten, wie man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sich als Mädchen bloß mit anderen Mädchen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95153"/>
      </p:ext>
    </p:extLst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17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sie unglücklich ist. Sondern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ihre Eltern sie nicht verstehen.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160254"/>
      </p:ext>
    </p:extLst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besprechen kann.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weiß nicht...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324155"/>
      </p:ext>
    </p:extLst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185321"/>
      </p:ext>
    </p:extLst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wenn die Situation der Frau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Situation ist, die nicht lustig ist,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06597"/>
      </p:ext>
    </p:extLst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799007"/>
      </p:ext>
    </p:extLst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dann leiden auch die Algerier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unter diesem Zustand der Dinge.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582961"/>
      </p:ext>
    </p:extLst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40147"/>
      </p:ext>
    </p:extLst>
  </p:cSld>
  <p:clrMapOvr>
    <a:masterClrMapping/>
  </p:clrMapOvr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Ja wirklich, sie leiden sehr.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redet so miteinander, aber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3688169"/>
      </p:ext>
    </p:extLst>
  </p:cSld>
  <p:clrMapOvr>
    <a:masterClrMapping/>
  </p:clrMapOvr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215446"/>
      </p:ext>
    </p:extLst>
  </p:cSld>
  <p:clrMapOvr>
    <a:masterClrMapping/>
  </p:clrMapOvr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habe mit einem Jungen gesprochen,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fragten mich immer: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31559"/>
      </p:ext>
    </p:extLst>
  </p:cSld>
  <p:clrMapOvr>
    <a:masterClrMapping/>
  </p:clrMapOvr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9141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67175"/>
      </p:ext>
    </p:extLst>
  </p:cSld>
  <p:clrMapOvr>
    <a:masterClrMapping/>
  </p:clrMapOvr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Warum sprecht ihr nicht mir uns?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9743997"/>
      </p:ext>
    </p:extLst>
  </p:cSld>
  <p:clrMapOvr>
    <a:masterClrMapping/>
  </p:clrMapOvr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194561"/>
      </p:ext>
    </p:extLst>
  </p:cSld>
  <p:clrMapOvr>
    <a:masterClrMapping/>
  </p:clrMapOvr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Warum organisieren wir nicht -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warum gehen wir nicht zusammen aus?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380933"/>
      </p:ext>
    </p:extLst>
  </p:cSld>
  <p:clrMapOvr>
    <a:masterClrMapping/>
  </p:clrMapOvr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890051"/>
      </p:ext>
    </p:extLst>
  </p:cSld>
  <p:clrMapOvr>
    <a:masterClrMapping/>
  </p:clrMapOvr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Soviel ist sicher.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gibt keinerlei Kontakt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650"/>
      </p:ext>
    </p:extLst>
  </p:cSld>
  <p:clrMapOvr>
    <a:masterClrMapping/>
  </p:clrMapOvr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329132"/>
      </p:ext>
    </p:extLst>
  </p:cSld>
  <p:clrMapOvr>
    <a:masterClrMapping/>
  </p:clrMapOvr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zwischen den algerischen Männern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den algerischen Frauen.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708847"/>
      </p:ext>
    </p:extLst>
  </p:cSld>
  <p:clrMapOvr>
    <a:masterClrMapping/>
  </p:clrMapOvr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15766"/>
      </p:ext>
    </p:extLst>
  </p:cSld>
  <p:clrMapOvr>
    <a:masterClrMapping/>
  </p:clrMapOvr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war schon mal in einem gemischten CGé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(ChanGements pour l’égalité),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1050449"/>
      </p:ext>
    </p:extLst>
  </p:cSld>
  <p:clrMapOvr>
    <a:masterClrMapping/>
  </p:clrMapOvr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65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3890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ist unglücklich und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schließlich findet sie sich damit ab.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0809180"/>
      </p:ext>
    </p:extLst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wir haben uns gut verstanden, es war gut.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waren wie Bruder und Schwester.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0927966"/>
      </p:ext>
    </p:extLst>
  </p:cSld>
  <p:clrMapOvr>
    <a:masterClrMapping/>
  </p:clrMapOvr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502691"/>
      </p:ext>
    </p:extLst>
  </p:cSld>
  <p:clrMapOvr>
    <a:masterClrMapping/>
  </p:clrMapOvr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uns gut verstanden.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090885"/>
      </p:ext>
    </p:extLst>
  </p:cSld>
  <p:clrMapOvr>
    <a:masterClrMapping/>
  </p:clrMapOvr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734769"/>
      </p:ext>
    </p:extLst>
  </p:cSld>
  <p:clrMapOvr>
    <a:masterClrMapping/>
  </p:clrMapOvr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glaube die beste Lösung für das Verhältnis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zwischen den Jungs und den Mädchen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42507"/>
      </p:ext>
    </p:extLst>
  </p:cSld>
  <p:clrMapOvr>
    <a:masterClrMapping/>
  </p:clrMapOvr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890687"/>
      </p:ext>
    </p:extLst>
  </p:cSld>
  <p:clrMapOvr>
    <a:masterClrMapping/>
  </p:clrMapOvr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ist die Koedukation.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Koedukation ab dem Kindergarten.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899608"/>
      </p:ext>
    </p:extLst>
  </p:cSld>
  <p:clrMapOvr>
    <a:masterClrMapping/>
  </p:clrMapOvr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722170"/>
      </p:ext>
    </p:extLst>
  </p:cSld>
  <p:clrMapOvr>
    <a:masterClrMapping/>
  </p:clrMapOvr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die kids in unserem Alter von den Eltern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daran gehindert werden, ihre männlichen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008517"/>
      </p:ext>
    </p:extLst>
  </p:cSld>
  <p:clrMapOvr>
    <a:masterClrMapping/>
  </p:clrMapOvr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9838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477066"/>
      </p:ext>
    </p:extLst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Kameraden zu treffen, dann ist dies genau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Moment, wo man das Problem angehen muss.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364688"/>
      </p:ext>
    </p:extLst>
  </p:cSld>
  <p:clrMapOvr>
    <a:masterClrMapping/>
  </p:clrMapOvr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206345"/>
      </p:ext>
    </p:extLst>
  </p:cSld>
  <p:clrMapOvr>
    <a:masterClrMapping/>
  </p:clrMapOvr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sieht zum Beispiel Jungs und Mädchen, die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nicht zusammen sein und zusammen spielen dürfen,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474004"/>
      </p:ext>
    </p:extLst>
  </p:cSld>
  <p:clrMapOvr>
    <a:masterClrMapping/>
  </p:clrMapOvr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577682"/>
      </p:ext>
    </p:extLst>
  </p:cSld>
  <p:clrMapOvr>
    <a:masterClrMapping/>
  </p:clrMapOvr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ihre Eltern das verhindern.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 liegt das Problem.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234451"/>
      </p:ext>
    </p:extLst>
  </p:cSld>
  <p:clrMapOvr>
    <a:masterClrMapping/>
  </p:clrMapOvr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880727"/>
      </p:ext>
    </p:extLst>
  </p:cSld>
  <p:clrMapOvr>
    <a:masterClrMapping/>
  </p:clrMapOvr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Vielleicht liegt es an uns, dem abzuhelfen,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wir auch jung sind und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462024"/>
      </p:ext>
    </p:extLst>
  </p:cSld>
  <p:clrMapOvr>
    <a:masterClrMapping/>
  </p:clrMapOvr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714696"/>
      </p:ext>
    </p:extLst>
  </p:cSld>
  <p:clrMapOvr>
    <a:masterClrMapping/>
  </p:clrMapOvr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man uns auch daran hindert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unsere Kameraden zu treffen.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381026"/>
      </p:ext>
    </p:extLst>
  </p:cSld>
  <p:clrMapOvr>
    <a:masterClrMapping/>
  </p:clrMapOvr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6741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Wirklichkeit ist die algerische Frau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glücklichste Frau der Welt,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323409"/>
      </p:ext>
    </p:extLst>
  </p:cSld>
  <p:clrMapOvr>
    <a:masterClrMapping/>
  </p:clrMapOvr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glaube, da liegt das Problem. Es gilt,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Problem der Koedukation zu lösen.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33773"/>
      </p:ext>
    </p:extLst>
  </p:cSld>
  <p:clrMapOvr>
    <a:masterClrMapping/>
  </p:clrMapOvr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657350"/>
      </p:ext>
    </p:extLst>
  </p:cSld>
  <p:clrMapOvr>
    <a:masterClrMapping/>
  </p:clrMapOvr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Meiner Meinung nach sollte die Koedukation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bereits in der Grundschulphase beginnen.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31426"/>
      </p:ext>
    </p:extLst>
  </p:cSld>
  <p:clrMapOvr>
    <a:masterClrMapping/>
  </p:clrMapOvr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278867"/>
      </p:ext>
    </p:extLst>
  </p:cSld>
  <p:clrMapOvr>
    <a:masterClrMapping/>
  </p:clrMapOvr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auf diese Weise würde das kontaktscheue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Verhalten zwischen Jungs und Mädchen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9212641"/>
      </p:ext>
    </p:extLst>
  </p:cSld>
  <p:clrMapOvr>
    <a:masterClrMapping/>
  </p:clrMapOvr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135650"/>
      </p:ext>
    </p:extLst>
  </p:cSld>
  <p:clrMapOvr>
    <a:masterClrMapping/>
  </p:clrMapOvr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schon im frühen Alter abgeschafft,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dass beide voneinander lernen könnten.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561860"/>
      </p:ext>
    </p:extLst>
  </p:cSld>
  <p:clrMapOvr>
    <a:masterClrMapping/>
  </p:clrMapOvr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058479"/>
      </p:ext>
    </p:extLst>
  </p:cSld>
  <p:clrMapOvr>
    <a:masterClrMapping/>
  </p:clrMapOvr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wären sie auch besser auf das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Erwachsenenleben vorbereitet.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817989"/>
      </p:ext>
    </p:extLst>
  </p:cSld>
  <p:clrMapOvr>
    <a:masterClrMapping/>
  </p:clrMapOvr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7695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7787"/>
      </p:ext>
    </p:extLst>
  </p:cSld>
  <p:clrMapOvr>
    <a:masterClrMapping/>
  </p:clrMapOvr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beiden Mädchen haben dem Herrn erzählt,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die Frau unglücklich sei,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096931"/>
      </p:ext>
    </p:extLst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082755"/>
      </p:ext>
    </p:extLst>
  </p:cSld>
  <p:clrMapOvr>
    <a:masterClrMapping/>
  </p:clrMapOvr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wir nicht ausreichend Zerstreuung erhalten,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unsere Eltern uns zu eng an sich binden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2671720"/>
      </p:ext>
    </p:extLst>
  </p:cSld>
  <p:clrMapOvr>
    <a:masterClrMapping/>
  </p:clrMapOvr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692264"/>
      </p:ext>
    </p:extLst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viele solche Argumente. Und daraus haben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dann den Schluss daraus gezogen,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986468"/>
      </p:ext>
    </p:extLst>
  </p:cSld>
  <p:clrMapOvr>
    <a:masterClrMapping/>
  </p:clrMapOvr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91925"/>
      </p:ext>
    </p:extLst>
  </p:cSld>
  <p:clrMapOvr>
    <a:masterClrMapping/>
  </p:clrMapOvr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wir uns damit abfinden.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da habe ich mir gesagt, nein,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962445"/>
      </p:ext>
    </p:extLst>
  </p:cSld>
  <p:clrMapOvr>
    <a:masterClrMapping/>
  </p:clrMapOvr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044261"/>
      </p:ext>
    </p:extLst>
  </p:cSld>
  <p:clrMapOvr>
    <a:masterClrMapping/>
  </p:clrMapOvr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kein Recht, das zu sagen,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sie haben nur über Ablenkung gesprochen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587323"/>
      </p:ext>
    </p:extLst>
  </p:cSld>
  <p:clrMapOvr>
    <a:masterClrMapping/>
  </p:clrMapOvr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1287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sie hat viele Möglichkeiten -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historische, patriotische, menschliche und politische.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955019"/>
      </p:ext>
    </p:extLst>
  </p:cSld>
  <p:clrMapOvr>
    <a:masterClrMapping/>
  </p:clrMapOvr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Pflichten nicht erwähnt. Ich möchte nicht,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das jetzt so jungsmäßig rüberkommt.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755374"/>
      </p:ext>
    </p:extLst>
  </p:cSld>
  <p:clrMapOvr>
    <a:masterClrMapping/>
  </p:clrMapOvr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964318"/>
      </p:ext>
    </p:extLst>
  </p:cSld>
  <p:clrMapOvr>
    <a:masterClrMapping/>
  </p:clrMapOvr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Mir scheint aber, dass die junge algerische Frau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vor allem anderen die Pflicht wahrnehmen sollte,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608200"/>
      </p:ext>
    </p:extLst>
  </p:cSld>
  <p:clrMapOvr>
    <a:masterClrMapping/>
  </p:clrMapOvr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47089"/>
      </p:ext>
    </p:extLst>
  </p:cSld>
  <p:clrMapOvr>
    <a:masterClrMapping/>
  </p:clrMapOvr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Namen der Revolution und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Namen von vielen Dingen.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5434468"/>
      </p:ext>
    </p:extLst>
  </p:cSld>
  <p:clrMapOvr>
    <a:masterClrMapping/>
  </p:clrMapOvr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353435"/>
      </p:ext>
    </p:extLst>
  </p:cSld>
  <p:clrMapOvr>
    <a:masterClrMapping/>
  </p:clrMapOvr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ich glaube, erst nachdem sie sich über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ihre Pflicht bewusst geworden ist,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528687"/>
      </p:ext>
    </p:extLst>
  </p:cSld>
  <p:clrMapOvr>
    <a:masterClrMapping/>
  </p:clrMapOvr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6022444"/>
      </p:ext>
    </p:extLst>
  </p:cSld>
  <p:clrMapOvr>
    <a:masterClrMapping/>
  </p:clrMapOvr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darf sie sich Zerstreuung und Unterhaltung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erlauben. Denn, wenn die Eltern sehen,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755336"/>
      </p:ext>
    </p:extLst>
  </p:cSld>
  <p:clrMapOvr>
    <a:masterClrMapping/>
  </p:clrMapOvr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4601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063494"/>
      </p:ext>
    </p:extLst>
  </p:cSld>
  <p:clrMapOvr>
    <a:masterClrMapping/>
  </p:clrMapOvr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sie es mit einem - wie soll ich sagen -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realistischen, vernünftigen Mädchen zu tun haben,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537634"/>
      </p:ext>
    </p:extLst>
  </p:cSld>
  <p:clrMapOvr>
    <a:masterClrMapping/>
  </p:clrMapOvr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01159"/>
      </p:ext>
    </p:extLst>
  </p:cSld>
  <p:clrMapOvr>
    <a:masterClrMapping/>
  </p:clrMapOvr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einen kühlen Kopf bewahrt, werden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ihm erlauben, sich zu unterhalten,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389452"/>
      </p:ext>
    </p:extLst>
  </p:cSld>
  <p:clrMapOvr>
    <a:masterClrMapping/>
  </p:clrMapOvr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311216"/>
      </p:ext>
    </p:extLst>
  </p:cSld>
  <p:clrMapOvr>
    <a:masterClrMapping/>
  </p:clrMapOvr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ohne vor irgendwas Angst zu haben oder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sich vor irgendwas in Acht zu nehmen.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455043"/>
      </p:ext>
    </p:extLst>
  </p:cSld>
  <p:clrMapOvr>
    <a:masterClrMapping/>
  </p:clrMapOvr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30322"/>
      </p:ext>
    </p:extLst>
  </p:cSld>
  <p:clrMapOvr>
    <a:masterClrMapping/>
  </p:clrMapOvr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sie werden sagen: Unsere Tochter ist fähig,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zurecht zu kommen, gewisse Verantwortlichkeiten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345947"/>
      </p:ext>
    </p:extLst>
  </p:cSld>
  <p:clrMapOvr>
    <a:masterClrMapping/>
  </p:clrMapOvr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197735"/>
      </p:ext>
    </p:extLst>
  </p:cSld>
  <p:clrMapOvr>
    <a:masterClrMapping/>
  </p:clrMapOvr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Verantwortung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sich selbst wahrzunehmen.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509516"/>
      </p:ext>
    </p:extLst>
  </p:cSld>
  <p:clrMapOvr>
    <a:masterClrMapping/>
  </p:clrMapOvr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4141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Also, die algerische Frau ist nicht unglücklich.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720274"/>
      </p:ext>
    </p:extLst>
  </p:cSld>
  <p:clrMapOvr>
    <a:masterClrMapping/>
  </p:clrMapOvr>
</p:sld>
</file>

<file path=ppt/slides/slide3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ein bisschen desorientiert,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wir es mit der Präsenz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61490"/>
      </p:ext>
    </p:extLst>
  </p:cSld>
  <p:clrMapOvr>
    <a:masterClrMapping/>
  </p:clrMapOvr>
</p:sld>
</file>

<file path=ppt/slides/slide3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2116354"/>
      </p:ext>
    </p:extLst>
  </p:cSld>
  <p:clrMapOvr>
    <a:masterClrMapping/>
  </p:clrMapOvr>
</p:sld>
</file>

<file path=ppt/slides/slide3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zweierlei Zivilisationen zu tun haben,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aufeinander prallen,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8267"/>
      </p:ext>
    </p:extLst>
  </p:cSld>
  <p:clrMapOvr>
    <a:masterClrMapping/>
  </p:clrMapOvr>
</p:sld>
</file>

<file path=ppt/slides/slide3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39060"/>
      </p:ext>
    </p:extLst>
  </p:cSld>
  <p:clrMapOvr>
    <a:masterClrMapping/>
  </p:clrMapOvr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traditionelle, arabische und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französische, moderne.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17280"/>
      </p:ext>
    </p:extLst>
  </p:cSld>
  <p:clrMapOvr>
    <a:masterClrMapping/>
  </p:clrMapOvr>
</p:sld>
</file>

<file path=ppt/slides/slide3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391627"/>
      </p:ext>
    </p:extLst>
  </p:cSld>
  <p:clrMapOvr>
    <a:masterClrMapping/>
  </p:clrMapOvr>
</p:sld>
</file>

<file path=ppt/slides/slide3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Algerier erreichen nur ein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bestimmtes Bildungsniveau.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972149"/>
      </p:ext>
    </p:extLst>
  </p:cSld>
  <p:clrMapOvr>
    <a:masterClrMapping/>
  </p:clrMapOvr>
</p:sld>
</file>

<file path=ppt/slides/slide3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684465"/>
      </p:ext>
    </p:extLst>
  </p:cSld>
  <p:clrMapOvr>
    <a:masterClrMapping/>
  </p:clrMapOvr>
</p:sld>
</file>

<file path=ppt/slides/slide3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Danach gehen sie nach Frankreich und rücken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einer Französin an, denn das macht sich gut.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734124"/>
      </p:ext>
    </p:extLst>
  </p:cSld>
  <p:clrMapOvr>
    <a:masterClrMapping/>
  </p:clrMapOvr>
</p:sld>
</file>

<file path=ppt/slides/slide3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4985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025490"/>
      </p:ext>
    </p:extLst>
  </p:cSld>
  <p:clrMapOvr>
    <a:masterClrMapping/>
  </p:clrMapOvr>
</p:sld>
</file>

<file path=ppt/slides/slide3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ein Volk, das nicht wenige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Invasionen erduldet hat.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980242"/>
      </p:ext>
    </p:extLst>
  </p:cSld>
  <p:clrMapOvr>
    <a:masterClrMapping/>
  </p:clrMapOvr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534624"/>
      </p:ext>
    </p:extLst>
  </p:cSld>
  <p:clrMapOvr>
    <a:masterClrMapping/>
  </p:clrMapOvr>
</p:sld>
</file>

<file path=ppt/slides/slide3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Venezianer, die Byzantiner,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Vandalen, die Römer,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796763"/>
      </p:ext>
    </p:extLst>
  </p:cSld>
  <p:clrMapOvr>
    <a:masterClrMapping/>
  </p:clrMapOvr>
</p:sld>
</file>

<file path=ppt/slides/slide3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011079"/>
      </p:ext>
    </p:extLst>
  </p:cSld>
  <p:clrMapOvr>
    <a:masterClrMapping/>
  </p:clrMapOvr>
</p:sld>
</file>

<file path=ppt/slides/slide3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Türken, die Franzosen...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667868"/>
      </p:ext>
    </p:extLst>
  </p:cSld>
  <p:clrMapOvr>
    <a:masterClrMapping/>
  </p:clrMapOvr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641640"/>
      </p:ext>
    </p:extLst>
  </p:cSld>
  <p:clrMapOvr>
    <a:masterClrMapping/>
  </p:clrMapOvr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 die junge algerische Frau wird oft gesagt,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sie wenig Persönlichkeit hätte.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739429"/>
      </p:ext>
    </p:extLst>
  </p:cSld>
  <p:clrMapOvr>
    <a:masterClrMapping/>
  </p:clrMapOvr>
</p:sld>
</file>

<file path=ppt/slides/slide3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652456"/>
      </p:ext>
    </p:extLst>
  </p:cSld>
  <p:clrMapOvr>
    <a:masterClrMapping/>
  </p:clrMapOvr>
</p:sld>
</file>

<file path=ppt/slides/slide3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sie imitieren würde, nachahmen.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finde aber, dass sie das machen muss,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025902"/>
      </p:ext>
    </p:extLst>
  </p:cSld>
  <p:clrMapOvr>
    <a:masterClrMapping/>
  </p:clrMapOvr>
</p:sld>
</file>

<file path=ppt/slides/slide3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7425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gibt ganze Regionen, in den Aurès,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der Kabylei, im Süden, in der Ouarsenis,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52397"/>
      </p:ext>
    </p:extLst>
  </p:cSld>
  <p:clrMapOvr>
    <a:masterClrMapping/>
  </p:clrMapOvr>
</p:sld>
</file>

<file path=ppt/slides/slide3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ihre Persönlichkeit auszubilden.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es sehr schwierig ist für sie,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363633"/>
      </p:ext>
    </p:extLst>
  </p:cSld>
  <p:clrMapOvr>
    <a:masterClrMapping/>
  </p:clrMapOvr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069505"/>
      </p:ext>
    </p:extLst>
  </p:cSld>
  <p:clrMapOvr>
    <a:masterClrMapping/>
  </p:clrMapOvr>
</p:sld>
</file>

<file path=ppt/slides/slide3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lebt in einer Umgebung von zwei aneinander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grenzenden Zivilisationen, der europäischen und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455249"/>
      </p:ext>
    </p:extLst>
  </p:cSld>
  <p:clrMapOvr>
    <a:masterClrMapping/>
  </p:clrMapOvr>
</p:sld>
</file>

<file path=ppt/slides/slide3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823903"/>
      </p:ext>
    </p:extLst>
  </p:cSld>
  <p:clrMapOvr>
    <a:masterClrMapping/>
  </p:clrMapOvr>
</p:sld>
</file>

<file path=ppt/slides/slide3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arabischen, die meiner Meinung nach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sehr, sehr verschiedenartig sind.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438104"/>
      </p:ext>
    </p:extLst>
  </p:cSld>
  <p:clrMapOvr>
    <a:masterClrMapping/>
  </p:clrMapOvr>
</p:sld>
</file>

<file path=ppt/slides/slide3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032989"/>
      </p:ext>
    </p:extLst>
  </p:cSld>
  <p:clrMapOvr>
    <a:masterClrMapping/>
  </p:clrMapOvr>
</p:sld>
</file>

<file path=ppt/slides/slide3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 Hause muss sie sich an die Sitten und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Gebräuche der Eltern halten und auf dem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644654"/>
      </p:ext>
    </p:extLst>
  </p:cSld>
  <p:clrMapOvr>
    <a:masterClrMapping/>
  </p:clrMapOvr>
</p:sld>
</file>

<file path=ppt/slides/slide3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173774"/>
      </p:ext>
    </p:extLst>
  </p:cSld>
  <p:clrMapOvr>
    <a:masterClrMapping/>
  </p:clrMapOvr>
</p:sld>
</file>

<file path=ppt/slides/slide3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Gymnasium kommt sie mit Europäern in Kontakt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sie weiß nicht, wo sie sich hinwenden soll.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0924477"/>
      </p:ext>
    </p:extLst>
  </p:cSld>
  <p:clrMapOvr>
    <a:masterClrMapping/>
  </p:clrMapOvr>
</p:sld>
</file>

<file path=ppt/slides/slide3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3137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843895"/>
      </p:ext>
    </p:extLst>
  </p:cSld>
  <p:clrMapOvr>
    <a:masterClrMapping/>
  </p:clrMapOvr>
</p:sld>
</file>

<file path=ppt/slides/slide3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Deshalb finde ich, dass diese Sache mit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dem Imitieren, dem Nachahmen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133137"/>
      </p:ext>
    </p:extLst>
  </p:cSld>
  <p:clrMapOvr>
    <a:masterClrMapping/>
  </p:clrMapOvr>
</p:sld>
</file>

<file path=ppt/slides/slide3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752739"/>
      </p:ext>
    </p:extLst>
  </p:cSld>
  <p:clrMapOvr>
    <a:masterClrMapping/>
  </p:clrMapOvr>
</p:sld>
</file>

<file path=ppt/slides/slide3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eine junge algerische Frau nötig ist,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Persönlichkeit zu entwickeln.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672837"/>
      </p:ext>
    </p:extLst>
  </p:cSld>
  <p:clrMapOvr>
    <a:masterClrMapping/>
  </p:clrMapOvr>
</p:sld>
</file>

<file path=ppt/slides/slide3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10140"/>
      </p:ext>
    </p:extLst>
  </p:cSld>
  <p:clrMapOvr>
    <a:masterClrMapping/>
  </p:clrMapOvr>
</p:sld>
</file>

<file path=ppt/slides/slide3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bin komplett einverstanden mit dem,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was sie gesagt hat. Wir befinden uns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8539"/>
      </p:ext>
    </p:extLst>
  </p:cSld>
  <p:clrMapOvr>
    <a:masterClrMapping/>
  </p:clrMapOvr>
</p:sld>
</file>

<file path=ppt/slides/slide3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312476"/>
      </p:ext>
    </p:extLst>
  </p:cSld>
  <p:clrMapOvr>
    <a:masterClrMapping/>
  </p:clrMapOvr>
</p:sld>
</file>

<file path=ppt/slides/slide3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einem Übergangszeitraum.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muss nach einer Persönlichkeit suchen,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784226"/>
      </p:ext>
    </p:extLst>
  </p:cSld>
  <p:clrMapOvr>
    <a:masterClrMapping/>
  </p:clrMapOvr>
</p:sld>
</file>

<file path=ppt/slides/slide3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017182"/>
      </p:ext>
    </p:extLst>
  </p:cSld>
  <p:clrMapOvr>
    <a:masterClrMapping/>
  </p:clrMapOvr>
</p:sld>
</file>

<file path=ppt/slides/slide3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eine Synthese zwischen zwei Welten ist,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sich bis jetzt gegenüber gestanden haben.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863831"/>
      </p:ext>
    </p:extLst>
  </p:cSld>
  <p:clrMapOvr>
    <a:masterClrMapping/>
  </p:clrMapOvr>
</p:sld>
</file>

<file path=ppt/slides/slide3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79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4456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wo die Männer der Bevölkerung, welche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aktive Bevölkerung gebildet haben,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084328"/>
      </p:ext>
    </p:extLst>
  </p:cSld>
  <p:clrMapOvr>
    <a:masterClrMapping/>
  </p:clrMapOvr>
</p:sld>
</file>

<file path=ppt/slides/slide4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Persönlichkeit, die ebenso sehr auf das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antwortet, was die Eltern möglicherweise fordern,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4533567"/>
      </p:ext>
    </p:extLst>
  </p:cSld>
  <p:clrMapOvr>
    <a:masterClrMapping/>
  </p:clrMapOvr>
</p:sld>
</file>

<file path=ppt/slides/slide4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30682"/>
      </p:ext>
    </p:extLst>
  </p:cSld>
  <p:clrMapOvr>
    <a:masterClrMapping/>
  </p:clrMapOvr>
</p:sld>
</file>

<file path=ppt/slides/slide4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auf die Bedürfnisse der jungen Frau draußen.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Synthese muss in der Kultur zu erreichen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255761"/>
      </p:ext>
    </p:extLst>
  </p:cSld>
  <p:clrMapOvr>
    <a:masterClrMapping/>
  </p:clrMapOvr>
</p:sld>
</file>

<file path=ppt/slides/slide4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0230322"/>
      </p:ext>
    </p:extLst>
  </p:cSld>
  <p:clrMapOvr>
    <a:masterClrMapping/>
  </p:clrMapOvr>
</p:sld>
</file>

<file path=ppt/slides/slide4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versucht werden, in einer Übergangs-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kultur zwischen zwei Welten.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747852"/>
      </p:ext>
    </p:extLst>
  </p:cSld>
  <p:clrMapOvr>
    <a:masterClrMapping/>
  </p:clrMapOvr>
</p:sld>
</file>

<file path=ppt/slides/slide4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475478"/>
      </p:ext>
    </p:extLst>
  </p:cSld>
  <p:clrMapOvr>
    <a:masterClrMapping/>
  </p:clrMapOvr>
</p:sld>
</file>

<file path=ppt/slides/slide4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dem Moment, wo die Frau sich gewahr wird,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sie dieselben Arbeiten machen kann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641958"/>
      </p:ext>
    </p:extLst>
  </p:cSld>
  <p:clrMapOvr>
    <a:masterClrMapping/>
  </p:clrMapOvr>
</p:sld>
</file>

<file path=ppt/slides/slide4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791885"/>
      </p:ext>
    </p:extLst>
  </p:cSld>
  <p:clrMapOvr>
    <a:masterClrMapping/>
  </p:clrMapOvr>
</p:sld>
</file>

<file path=ppt/slides/slide4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die Männer, dass sie alles machen kann,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was die Männer machen, fragt sie sich,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595851"/>
      </p:ext>
    </p:extLst>
  </p:cSld>
  <p:clrMapOvr>
    <a:masterClrMapping/>
  </p:clrMapOvr>
</p:sld>
</file>

<file path=ppt/slides/slide4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57967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806702"/>
      </p:ext>
    </p:extLst>
  </p:cSld>
  <p:clrMapOvr>
    <a:masterClrMapping/>
  </p:clrMapOvr>
</p:sld>
</file>

<file path=ppt/slides/slide4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warum sie minderwertiger ist,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warum sie das Los haben soll,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296570"/>
      </p:ext>
    </p:extLst>
  </p:cSld>
  <p:clrMapOvr>
    <a:masterClrMapping/>
  </p:clrMapOvr>
</p:sld>
</file>

<file path=ppt/slides/slide4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367312"/>
      </p:ext>
    </p:extLst>
  </p:cSld>
  <p:clrMapOvr>
    <a:masterClrMapping/>
  </p:clrMapOvr>
</p:sld>
</file>

<file path=ppt/slides/slide4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 Hause eingeschlossen zu bleiben.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040810"/>
      </p:ext>
    </p:extLst>
  </p:cSld>
  <p:clrMapOvr>
    <a:masterClrMapping/>
  </p:clrMapOvr>
</p:sld>
</file>

<file path=ppt/slides/slide4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297465"/>
      </p:ext>
    </p:extLst>
  </p:cSld>
  <p:clrMapOvr>
    <a:masterClrMapping/>
  </p:clrMapOvr>
</p:sld>
</file>

<file path=ppt/slides/slide4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möchten, dass das aufhört. Wir wollen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etwas wissen und schließlich auch etwas tun.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189020"/>
      </p:ext>
    </p:extLst>
  </p:cSld>
  <p:clrMapOvr>
    <a:masterClrMapping/>
  </p:clrMapOvr>
</p:sld>
</file>

<file path=ppt/slides/slide4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681607"/>
      </p:ext>
    </p:extLst>
  </p:cSld>
  <p:clrMapOvr>
    <a:masterClrMapping/>
  </p:clrMapOvr>
</p:sld>
</file>

<file path=ppt/slides/slide4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in einem sozi - in einem Land,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sich sozialistisch gibt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78185"/>
      </p:ext>
    </p:extLst>
  </p:cSld>
  <p:clrMapOvr>
    <a:masterClrMapping/>
  </p:clrMapOvr>
</p:sld>
</file>

<file path=ppt/slides/slide4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489106"/>
      </p:ext>
    </p:extLst>
  </p:cSld>
  <p:clrMapOvr>
    <a:masterClrMapping/>
  </p:clrMapOvr>
</p:sld>
</file>

<file path=ppt/slides/slide4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alle Einwohner müssen gleichgestellt sein.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- Im Grunde, ja.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5250672"/>
      </p:ext>
    </p:extLst>
  </p:cSld>
  <p:clrMapOvr>
    <a:masterClrMapping/>
  </p:clrMapOvr>
</p:sld>
</file>

<file path=ppt/slides/slide4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708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komplett dezimiert worden sind.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sind nur noch Frauen übrig geblieben.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513619"/>
      </p:ext>
    </p:extLst>
  </p:cSld>
  <p:clrMapOvr>
    <a:masterClrMapping/>
  </p:clrMapOvr>
</p:sld>
</file>

<file path=ppt/slides/slide4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Mir scheint, dass letztlich nur eine radikal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Transformation der Gesellschaft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923416"/>
      </p:ext>
    </p:extLst>
  </p:cSld>
  <p:clrMapOvr>
    <a:masterClrMapping/>
  </p:clrMapOvr>
</p:sld>
</file>

<file path=ppt/slides/slide4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842625"/>
      </p:ext>
    </p:extLst>
  </p:cSld>
  <p:clrMapOvr>
    <a:masterClrMapping/>
  </p:clrMapOvr>
</p:sld>
</file>

<file path=ppt/slides/slide4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Gleichwertigkeit der Frau - einer algerischen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einer anderen - mit dem Mann wieder einsetzen,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778573"/>
      </p:ext>
    </p:extLst>
  </p:cSld>
  <p:clrMapOvr>
    <a:masterClrMapping/>
  </p:clrMapOvr>
</p:sld>
</file>

<file path=ppt/slides/slide4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173209"/>
      </p:ext>
    </p:extLst>
  </p:cSld>
  <p:clrMapOvr>
    <a:masterClrMapping/>
  </p:clrMapOvr>
</p:sld>
</file>

<file path=ppt/slides/slide4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d.h. einführen kann. Und nur die Arbeit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kann eine Frau dem Mann ebenbürtig werden.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178267"/>
      </p:ext>
    </p:extLst>
  </p:cSld>
  <p:clrMapOvr>
    <a:masterClrMapping/>
  </p:clrMapOvr>
</p:sld>
</file>

<file path=ppt/slides/slide4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564443"/>
      </p:ext>
    </p:extLst>
  </p:cSld>
  <p:clrMapOvr>
    <a:masterClrMapping/>
  </p:clrMapOvr>
</p:sld>
</file>

<file path=ppt/slides/slide4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Frau kann dem Mann nicht total gleich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gemacht werden. Ich glaube, damit es Glück gibt,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6746347"/>
      </p:ext>
    </p:extLst>
  </p:cSld>
  <p:clrMapOvr>
    <a:masterClrMapping/>
  </p:clrMapOvr>
</p:sld>
</file>

<file path=ppt/slides/slide4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303216"/>
      </p:ext>
    </p:extLst>
  </p:cSld>
  <p:clrMapOvr>
    <a:masterClrMapping/>
  </p:clrMapOvr>
</p:sld>
</file>

<file path=ppt/slides/slide4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muss jemand zu Hause dominieren –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entweder der Mann oder die Frau –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999207"/>
      </p:ext>
    </p:extLst>
  </p:cSld>
  <p:clrMapOvr>
    <a:masterClrMapping/>
  </p:clrMapOvr>
</p:sld>
</file>

<file path=ppt/slides/slide4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1893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7611"/>
      </p:ext>
    </p:extLst>
  </p:cSld>
  <p:clrMapOvr>
    <a:masterClrMapping/>
  </p:clrMapOvr>
</p:sld>
</file>

<file path=ppt/slides/slide4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Allgemeinen ist es der Ehemann,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herrscht, so dass die Frau ihn,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193697"/>
      </p:ext>
    </p:extLst>
  </p:cSld>
  <p:clrMapOvr>
    <a:masterClrMapping/>
  </p:clrMapOvr>
</p:sld>
</file>

<file path=ppt/slides/slide4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025502"/>
      </p:ext>
    </p:extLst>
  </p:cSld>
  <p:clrMapOvr>
    <a:masterClrMapping/>
  </p:clrMapOvr>
</p:sld>
</file>

<file path=ppt/slides/slide4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d.h. seinen Anspruch nachahmen muss.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035530"/>
      </p:ext>
    </p:extLst>
  </p:cSld>
  <p:clrMapOvr>
    <a:masterClrMapping/>
  </p:clrMapOvr>
</p:sld>
</file>

<file path=ppt/slides/slide4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679083"/>
      </p:ext>
    </p:extLst>
  </p:cSld>
  <p:clrMapOvr>
    <a:masterClrMapping/>
  </p:clrMapOvr>
</p:sld>
</file>

<file path=ppt/slides/slide4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persönlich glaube, dass es wirkliche Gleichheit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den Männern gibt. - Und wir haben das Vorbild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731135"/>
      </p:ext>
    </p:extLst>
  </p:cSld>
  <p:clrMapOvr>
    <a:masterClrMapping/>
  </p:clrMapOvr>
</p:sld>
</file>

<file path=ppt/slides/slide4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927448"/>
      </p:ext>
    </p:extLst>
  </p:cSld>
  <p:clrMapOvr>
    <a:masterClrMapping/>
  </p:clrMapOvr>
</p:sld>
</file>

<file path=ppt/slides/slide4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aller Frauen in allen sozialistischen Ländern,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etwa in den UdSSR oder in Bulgarien,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029744"/>
      </p:ext>
    </p:extLst>
  </p:cSld>
  <p:clrMapOvr>
    <a:masterClrMapping/>
  </p:clrMapOvr>
</p:sld>
</file>

<file path=ppt/slides/slide4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877017"/>
      </p:ext>
    </p:extLst>
  </p:cSld>
  <p:clrMapOvr>
    <a:masterClrMapping/>
  </p:clrMapOvr>
</p:sld>
</file>

<file path=ppt/slides/slide4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wo man Frauen als Schiffskapitäne sieht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als Schaffnerinnen in Autobussen.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053219"/>
      </p:ext>
    </p:extLst>
  </p:cSld>
  <p:clrMapOvr>
    <a:masterClrMapping/>
  </p:clrMapOvr>
</p:sld>
</file>

<file path=ppt/slides/slide4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1999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kenne persönlich Frauen, die sehr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gerne ohne Schleier rausgehen würden.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525255"/>
      </p:ext>
    </p:extLst>
  </p:cSld>
  <p:clrMapOvr>
    <a:masterClrMapping/>
  </p:clrMapOvr>
</p:sld>
</file>

<file path=ppt/slides/slide4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bin einverstanden mit meinen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Kameradinnen, die über die Ungleichheit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356699"/>
      </p:ext>
    </p:extLst>
  </p:cSld>
  <p:clrMapOvr>
    <a:masterClrMapping/>
  </p:clrMapOvr>
</p:sld>
</file>

<file path=ppt/slides/slide4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582862"/>
      </p:ext>
    </p:extLst>
  </p:cSld>
  <p:clrMapOvr>
    <a:masterClrMapping/>
  </p:clrMapOvr>
</p:sld>
</file>

<file path=ppt/slides/slide4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so großes Blabla gesprochen haben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ich merke, dass wir dabei sind,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5086050"/>
      </p:ext>
    </p:extLst>
  </p:cSld>
  <p:clrMapOvr>
    <a:masterClrMapping/>
  </p:clrMapOvr>
</p:sld>
</file>

<file path=ppt/slides/slide4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029594"/>
      </p:ext>
    </p:extLst>
  </p:cSld>
  <p:clrMapOvr>
    <a:masterClrMapping/>
  </p:clrMapOvr>
</p:sld>
</file>

<file path=ppt/slides/slide4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große Phrasen zu machen,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darüber, das Land aufzubauen,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157841"/>
      </p:ext>
    </p:extLst>
  </p:cSld>
  <p:clrMapOvr>
    <a:masterClrMapping/>
  </p:clrMapOvr>
</p:sld>
</file>

<file path=ppt/slides/slide4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0053669"/>
      </p:ext>
    </p:extLst>
  </p:cSld>
  <p:clrMapOvr>
    <a:masterClrMapping/>
  </p:clrMapOvr>
</p:sld>
</file>

<file path=ppt/slides/slide4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so zu machen wie in den sozialistischen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Ländern und so weiter und so fort.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080472"/>
      </p:ext>
    </p:extLst>
  </p:cSld>
  <p:clrMapOvr>
    <a:masterClrMapping/>
  </p:clrMapOvr>
</p:sld>
</file>

<file path=ppt/slides/slide4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16870"/>
      </p:ext>
    </p:extLst>
  </p:cSld>
  <p:clrMapOvr>
    <a:masterClrMapping/>
  </p:clrMapOvr>
</p:sld>
</file>

<file path=ppt/slides/slide4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man sollte nichts überstürzen.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Bevor wir versuchen, die Frauen zu spielen,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369467"/>
      </p:ext>
    </p:extLst>
  </p:cSld>
  <p:clrMapOvr>
    <a:masterClrMapping/>
  </p:clrMapOvr>
</p:sld>
</file>

<file path=ppt/slides/slide4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908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833542"/>
      </p:ext>
    </p:extLst>
  </p:cSld>
  <p:clrMapOvr>
    <a:masterClrMapping/>
  </p:clrMapOvr>
</p:sld>
</file>

<file path=ppt/slides/slide4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Schiffe steuern und Autobusse –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gut, ich bin einverstanden,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402181"/>
      </p:ext>
    </p:extLst>
  </p:cSld>
  <p:clrMapOvr>
    <a:masterClrMapping/>
  </p:clrMapOvr>
</p:sld>
</file>

<file path=ppt/slides/slide4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718315"/>
      </p:ext>
    </p:extLst>
  </p:cSld>
  <p:clrMapOvr>
    <a:masterClrMapping/>
  </p:clrMapOvr>
</p:sld>
</file>

<file path=ppt/slides/slide4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erstens sind wir noch nicht da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zweitens ist das nicht unser Problem.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991531"/>
      </p:ext>
    </p:extLst>
  </p:cSld>
  <p:clrMapOvr>
    <a:masterClrMapping/>
  </p:clrMapOvr>
</p:sld>
</file>

<file path=ppt/slides/slide4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796803"/>
      </p:ext>
    </p:extLst>
  </p:cSld>
  <p:clrMapOvr>
    <a:masterClrMapping/>
  </p:clrMapOvr>
</p:sld>
</file>

<file path=ppt/slides/slide4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ihr nicht wollt, dass wir hier Blabla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machen und: ja wir sind Frauen und haben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553594"/>
      </p:ext>
    </p:extLst>
  </p:cSld>
  <p:clrMapOvr>
    <a:masterClrMapping/>
  </p:clrMapOvr>
</p:sld>
</file>

<file path=ppt/slides/slide4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74888"/>
      </p:ext>
    </p:extLst>
  </p:cSld>
  <p:clrMapOvr>
    <a:masterClrMapping/>
  </p:clrMapOvr>
</p:sld>
</file>

<file path=ppt/slides/slide4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und die Probleme, dann müsst ihr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 die Probleme reden, die ihr habt.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867855"/>
      </p:ext>
    </p:extLst>
  </p:cSld>
  <p:clrMapOvr>
    <a:masterClrMapping/>
  </p:clrMapOvr>
</p:sld>
</file>

<file path=ppt/slides/slide4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376794"/>
      </p:ext>
    </p:extLst>
  </p:cSld>
  <p:clrMapOvr>
    <a:masterClrMapping/>
  </p:clrMapOvr>
</p:sld>
</file>

<file path=ppt/slides/slide4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das Problem, das sich jeder von uns stellt,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sicherlich nicht, Schiffe bauen zu wollen –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795684"/>
      </p:ext>
    </p:extLst>
  </p:cSld>
  <p:clrMapOvr>
    <a:masterClrMapping/>
  </p:clrMapOvr>
</p:sld>
</file>

<file path=ppt/slides/slide4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069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sie sehen sehr schön aus, ne, sehr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genießbar. Sie können es sich leisten.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168106"/>
      </p:ext>
    </p:extLst>
  </p:cSld>
  <p:clrMapOvr>
    <a:masterClrMapping/>
  </p:clrMapOvr>
</p:sld>
</file>

<file path=ppt/slides/slide4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einverstanden, das liegt in der Zukunft –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ihr seid 17 oder 18 Jahre alt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113015"/>
      </p:ext>
    </p:extLst>
  </p:cSld>
  <p:clrMapOvr>
    <a:masterClrMapping/>
  </p:clrMapOvr>
</p:sld>
</file>

<file path=ppt/slides/slide4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293296"/>
      </p:ext>
    </p:extLst>
  </p:cSld>
  <p:clrMapOvr>
    <a:masterClrMapping/>
  </p:clrMapOvr>
</p:sld>
</file>

<file path=ppt/slides/slide4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ihr denkt daran,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Ingenieur oder Ärztin zu werden –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415562"/>
      </p:ext>
    </p:extLst>
  </p:cSld>
  <p:clrMapOvr>
    <a:masterClrMapping/>
  </p:clrMapOvr>
</p:sld>
</file>

<file path=ppt/slides/slide4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9344029"/>
      </p:ext>
    </p:extLst>
  </p:cSld>
  <p:clrMapOvr>
    <a:masterClrMapping/>
  </p:clrMapOvr>
</p:sld>
</file>

<file path=ppt/slides/slide4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vor allem sagt nicht: ich werde das und das,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weil man das in der UDSSR oder in China macht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5337395"/>
      </p:ext>
    </p:extLst>
  </p:cSld>
  <p:clrMapOvr>
    <a:masterClrMapping/>
  </p:clrMapOvr>
</p:sld>
</file>

<file path=ppt/slides/slide4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014633"/>
      </p:ext>
    </p:extLst>
  </p:cSld>
  <p:clrMapOvr>
    <a:masterClrMapping/>
  </p:clrMapOvr>
</p:sld>
</file>

<file path=ppt/slides/slide4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weil ich damit meinem Land diene.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Nun, die Probleme, die sich euch stellen,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659925"/>
      </p:ext>
    </p:extLst>
  </p:cSld>
  <p:clrMapOvr>
    <a:masterClrMapping/>
  </p:clrMapOvr>
</p:sld>
</file>

<file path=ppt/slides/slide4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129266"/>
      </p:ext>
    </p:extLst>
  </p:cSld>
  <p:clrMapOvr>
    <a:masterClrMapping/>
  </p:clrMapOvr>
</p:sld>
</file>

<file path=ppt/slides/slide4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sind sehr konkret und ihr traut euch nicht,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zu formulieren, weil ihr denkt,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443730"/>
      </p:ext>
    </p:extLst>
  </p:cSld>
  <p:clrMapOvr>
    <a:masterClrMapping/>
  </p:clrMapOvr>
</p:sld>
</file>

<file path=ppt/slides/slide4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1502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632297"/>
      </p:ext>
    </p:extLst>
  </p:cSld>
  <p:clrMapOvr>
    <a:masterClrMapping/>
  </p:clrMapOvr>
</p:sld>
</file>

<file path=ppt/slides/slide4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sei dumm und mache keinen Sinn,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zum Beispiel, dass ihr euch nicht traut,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765376"/>
      </p:ext>
    </p:extLst>
  </p:cSld>
  <p:clrMapOvr>
    <a:masterClrMapping/>
  </p:clrMapOvr>
</p:sld>
</file>

<file path=ppt/slides/slide4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149598"/>
      </p:ext>
    </p:extLst>
  </p:cSld>
  <p:clrMapOvr>
    <a:masterClrMapping/>
  </p:clrMapOvr>
</p:sld>
</file>

<file path=ppt/slides/slide4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auszugehen, die Probleme, die ihr wegen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Eltern, der Leute um euch herum habt –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816496"/>
      </p:ext>
    </p:extLst>
  </p:cSld>
  <p:clrMapOvr>
    <a:masterClrMapping/>
  </p:clrMapOvr>
</p:sld>
</file>

<file path=ppt/slides/slide4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032192"/>
      </p:ext>
    </p:extLst>
  </p:cSld>
  <p:clrMapOvr>
    <a:masterClrMapping/>
  </p:clrMapOvr>
</p:sld>
</file>

<file path=ppt/slides/slide4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versucht nicht, die Dinge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komplizierter zu machen als sie sind.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406523"/>
      </p:ext>
    </p:extLst>
  </p:cSld>
  <p:clrMapOvr>
    <a:masterClrMapping/>
  </p:clrMapOvr>
</p:sld>
</file>

<file path=ppt/slides/slide4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4076772"/>
      </p:ext>
    </p:extLst>
  </p:cSld>
  <p:clrMapOvr>
    <a:masterClrMapping/>
  </p:clrMapOvr>
</p:sld>
</file>

<file path=ppt/slides/slide4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glaube, indem ich meine Kinder befreie,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führe ich auch meine eigene Emanzipation fort,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48480"/>
      </p:ext>
    </p:extLst>
  </p:cSld>
  <p:clrMapOvr>
    <a:masterClrMapping/>
  </p:clrMapOvr>
</p:sld>
</file>

<file path=ppt/slides/slide4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246314"/>
      </p:ext>
    </p:extLst>
  </p:cSld>
  <p:clrMapOvr>
    <a:masterClrMapping/>
  </p:clrMapOvr>
</p:sld>
</file>

<file path=ppt/slides/slide4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indem ich ihnen alles gebe, was mir gefehlt hat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indem ich sie wirklich verstehe,i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633905"/>
      </p:ext>
    </p:extLst>
  </p:cSld>
  <p:clrMapOvr>
    <a:masterClrMapping/>
  </p:clrMapOvr>
</p:sld>
</file>

<file path=ppt/slides/slide4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9225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wenn der Ehemann nicht will,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seine Frau den Schleier trägt,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346936"/>
      </p:ext>
    </p:extLst>
  </p:cSld>
  <p:clrMapOvr>
    <a:masterClrMapping/>
  </p:clrMapOvr>
</p:sld>
</file>

<file path=ppt/slides/slide4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d.h. alles, sie interessiert.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630323"/>
      </p:ext>
    </p:extLst>
  </p:cSld>
  <p:clrMapOvr>
    <a:masterClrMapping/>
  </p:clrMapOvr>
</p:sld>
</file>

<file path=ppt/slides/slide4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387762"/>
      </p:ext>
    </p:extLst>
  </p:cSld>
  <p:clrMapOvr>
    <a:masterClrMapping/>
  </p:clrMapOvr>
</p:sld>
</file>

<file path=ppt/slides/slide4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Bildung ist für die algerische junge Frau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erforderlich, weil der Islam es verlangt.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864063"/>
      </p:ext>
    </p:extLst>
  </p:cSld>
  <p:clrMapOvr>
    <a:masterClrMapping/>
  </p:clrMapOvr>
</p:sld>
</file>

<file path=ppt/slides/slide4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920024"/>
      </p:ext>
    </p:extLst>
  </p:cSld>
  <p:clrMapOvr>
    <a:masterClrMapping/>
  </p:clrMapOvr>
</p:sld>
</file>

<file path=ppt/slides/slide4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Auch die Väter müssen dieser Aufforderung unbedingt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nachkommen und ihre Töchter dabei unterstützen.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715019"/>
      </p:ext>
    </p:extLst>
  </p:cSld>
  <p:clrMapOvr>
    <a:masterClrMapping/>
  </p:clrMapOvr>
</p:sld>
</file>

<file path=ppt/slides/slide4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6600019"/>
      </p:ext>
    </p:extLst>
  </p:cSld>
  <p:clrMapOvr>
    <a:masterClrMapping/>
  </p:clrMapOvr>
</p:sld>
</file>

<file path=ppt/slides/slide4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die jungen Frauen machen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immerhin die Hälfte der Gesellschaft aus.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629206"/>
      </p:ext>
    </p:extLst>
  </p:cSld>
  <p:clrMapOvr>
    <a:masterClrMapping/>
  </p:clrMapOvr>
</p:sld>
</file>

<file path=ppt/slides/slide4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383643"/>
      </p:ext>
    </p:extLst>
  </p:cSld>
  <p:clrMapOvr>
    <a:masterClrMapping/>
  </p:clrMapOvr>
</p:sld>
</file>

<file path=ppt/slides/slide4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Welt hat heute ein Kulturniveau erreicht,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unmöglich zu bremsen ist.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58750"/>
      </p:ext>
    </p:extLst>
  </p:cSld>
  <p:clrMapOvr>
    <a:masterClrMapping/>
  </p:clrMapOvr>
</p:sld>
</file>

<file path=ppt/slides/slide4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8425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606140"/>
      </p:ext>
    </p:extLst>
  </p:cSld>
  <p:clrMapOvr>
    <a:masterClrMapping/>
  </p:clrMapOvr>
</p:sld>
</file>

<file path=ppt/slides/slide4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 unmöglich, die Befreiung der Frau,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Emanzipation der Frau zu behindern.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380718"/>
      </p:ext>
    </p:extLst>
  </p:cSld>
  <p:clrMapOvr>
    <a:masterClrMapping/>
  </p:clrMapOvr>
</p:sld>
</file>

<file path=ppt/slides/slide4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159145"/>
      </p:ext>
    </p:extLst>
  </p:cSld>
  <p:clrMapOvr>
    <a:masterClrMapping/>
  </p:clrMapOvr>
</p:sld>
</file>

<file path=ppt/slides/slide4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Übersetzung: Brigitta Kuster und Ahmed Mahdi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411782"/>
      </p:ext>
    </p:extLst>
  </p:cSld>
  <p:clrMapOvr>
    <a:masterClrMapping/>
  </p:clrMapOvr>
</p:sld>
</file>

<file path=ppt/slides/slide4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11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4139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dann geht es eher um die Familie,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Bekannte; er will nicht,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7796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9039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sie seine Frau sehen – er will nicht,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die Leute den Eindruck gewinnen,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44293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5278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er seine Frau und seine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gesamte Familie unterdrückt.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4311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3106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diese Frauen bedeutet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Schleier eher Anstand.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17085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1740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Darum ist dies ihrer Meinung nach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 guter Grund, eine verschleierte Frau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80773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999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bleiben zu Hause. Wir schauen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Zeitschriften an und hören Radio.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00955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wohl erzogen, respektabel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anständig zu erachten.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5343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0975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unverschleierte Frau dagegen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wird als Schlampe angesehen.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0814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9242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Fazit: Der Schleier hat in diesem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Zusammenhang keinerlei Bedeutung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7561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159397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für das Leben einer Frau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spielt er gar keine Rolle.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10498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77608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Denn oft werden verschleierten Frauen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schwere Delikte oder Ähnliches zugeschrieben,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2033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424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65452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- trotz der Tatsache,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sie einen Schleier tragen.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7305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1040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weiß nicht, vielleicht weil ihre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Eltern nicht genügend aufgeklärt sind.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99947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64424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denken, dass sie sich bestimmte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Dinge nicht erlauben sollte,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86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573998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zum Beispiel, sich mit Jungs zu treffen.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80978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9200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sie hat nach Erklärungen gefragt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die abschlägige Antwort.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844077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97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alles, was wir tun.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891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Also, er ist dein Vater, du bist seine Tochter,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du hast ein gewisses Alter und du hast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39554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414735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 Anrecht auf bestimmte Erklärungen.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wenn man dir verbietet auszugehen,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39954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84930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dann sagst du ihm, wirklich, es tut mir leid, aber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ist es, ich sag es dir nicht warum, denn dann…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71396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48764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sind ängstlich und sagen sich: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Was werden wohl die Leute sagen?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09983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48636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Allein die Tatsache,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wir zum Studium Zugang haben,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504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88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80888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man so will, so ist bereits ein Privileg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Verhältnis zur Gesamtheit – aber die anderen…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63470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45162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…diejenigen, welche man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der Grundschulstufe stoppt –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57839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1175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Diejenigen, die keine Bildung haben,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zu Hause bleiben und nicht raus gehen,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96934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7999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diejenigen, die nicht arbeiten, sind weniger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informiert, sie haben weniger Wissen.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28745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71444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Nehmen wir eine junge Frau beispielsweise,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auf dem Grundschulniveau ausgebremst wird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35234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66568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1778</Words>
  <Application>Microsoft Office PowerPoint</Application>
  <PresentationFormat>Bildschirmpräsentation (4:3)</PresentationFormat>
  <Paragraphs>246</Paragraphs>
  <Slides>493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493</vt:i4>
      </vt:variant>
    </vt:vector>
  </HeadingPairs>
  <TitlesOfParts>
    <vt:vector size="494" baseType="lpstr">
      <vt:lpstr>Larissa</vt:lpstr>
      <vt:lpstr>PowerPoint-Präsentation</vt:lpstr>
      <vt:lpstr>produziert vom centre national du cinéma</vt:lpstr>
      <vt:lpstr>PowerPoint-Präsentation</vt:lpstr>
      <vt:lpstr>SIE</vt:lpstr>
      <vt:lpstr>PowerPoint-Präsentation</vt:lpstr>
      <vt:lpstr>Wir bleiben zu Hause. Wir schauen Zeitschriften an und hören Radio.</vt:lpstr>
      <vt:lpstr>PowerPoint-Präsentation</vt:lpstr>
      <vt:lpstr>Das ist alles, was wir tun.</vt:lpstr>
      <vt:lpstr>PowerPoint-Präsentation</vt:lpstr>
      <vt:lpstr>Denn, es gibt nicht viele Mädchen, die ausgehen. Es ist selten, dass man in der Stadt ein Mädchen sieht.</vt:lpstr>
      <vt:lpstr>PowerPoint-Präsentation</vt:lpstr>
      <vt:lpstr>Über uns hat man nie sowas gesehen. Man spricht über alle Mädchen aus der ganzen Welt.</vt:lpstr>
      <vt:lpstr>PowerPoint-Präsentation</vt:lpstr>
      <vt:lpstr>Und was die junge algerische Frau angeht,  so scheint es, dass man sie beiseite gelassen hat.</vt:lpstr>
      <vt:lpstr>PowerPoint-Präsentation</vt:lpstr>
      <vt:lpstr>Man hat den Eindruck,  dass die algerische Frau zu nichts taugt.</vt:lpstr>
      <vt:lpstr>PowerPoint-Präsentation</vt:lpstr>
      <vt:lpstr>Erst jetzt versucht die junge algerische Frau, sich zu befreien.</vt:lpstr>
      <vt:lpstr>PowerPoint-Präsentation</vt:lpstr>
      <vt:lpstr>Und da ist es ganz normal, dass es sehr viele Probleme gibt.</vt:lpstr>
      <vt:lpstr>PowerPoint-Präsentation</vt:lpstr>
      <vt:lpstr>Ich muss mich dafür glücklich schätzen, dass ich meine Ausbildung weiterverfolgen kann.</vt:lpstr>
      <vt:lpstr>PowerPoint-Präsentation</vt:lpstr>
      <vt:lpstr>Darüber hinaus habe ich keine anderen – also – Ablenkungen, denn – es ist nicht schlimm.</vt:lpstr>
      <vt:lpstr>PowerPoint-Präsentation</vt:lpstr>
      <vt:lpstr>Ein junges algerisches Mädchen braucht kein – nein, es ist nicht, weil sie keine Ablenkungen hat,</vt:lpstr>
      <vt:lpstr>PowerPoint-Präsentation</vt:lpstr>
      <vt:lpstr>dass sie unglücklich ist. Sondern weil ihre Eltern sie nicht verstehen.</vt:lpstr>
      <vt:lpstr>PowerPoint-Präsentation</vt:lpstr>
      <vt:lpstr>Sie ist unglücklich und schließlich findet sie sich damit ab.</vt:lpstr>
      <vt:lpstr>PowerPoint-Präsentation</vt:lpstr>
      <vt:lpstr>In Wirklichkeit ist die algerische Frau die glücklichste Frau der Welt,</vt:lpstr>
      <vt:lpstr>PowerPoint-Präsentation</vt:lpstr>
      <vt:lpstr>denn sie hat viele Möglichkeiten - historische, patriotische, menschliche und politische.</vt:lpstr>
      <vt:lpstr>PowerPoint-Präsentation</vt:lpstr>
      <vt:lpstr>Also, die algerische Frau ist nicht unglücklich.</vt:lpstr>
      <vt:lpstr>PowerPoint-Präsentation</vt:lpstr>
      <vt:lpstr>Es gibt ganze Regionen, in den Aurès, in der Kabylei, im Süden, in der Ouarsenis,</vt:lpstr>
      <vt:lpstr>PowerPoint-Präsentation</vt:lpstr>
      <vt:lpstr>wo die Männer der Bevölkerung, welche die aktive Bevölkerung gebildet haben,</vt:lpstr>
      <vt:lpstr>PowerPoint-Präsentation</vt:lpstr>
      <vt:lpstr>komplett dezimiert worden sind. Es sind nur noch Frauen übrig geblieben.</vt:lpstr>
      <vt:lpstr>PowerPoint-Präsentation</vt:lpstr>
      <vt:lpstr>Ich kenne persönlich Frauen, die sehr gerne ohne Schleier rausgehen würden.</vt:lpstr>
      <vt:lpstr>PowerPoint-Präsentation</vt:lpstr>
      <vt:lpstr>Und sie sehen sehr schön aus, ne, sehr genießbar. Sie können es sich leisten.</vt:lpstr>
      <vt:lpstr>PowerPoint-Präsentation</vt:lpstr>
      <vt:lpstr>Denn wenn der Ehemann nicht will, dass seine Frau den Schleier trägt,</vt:lpstr>
      <vt:lpstr>PowerPoint-Präsentation</vt:lpstr>
      <vt:lpstr>dann geht es eher um die Familie, um Bekannte; er will nicht,</vt:lpstr>
      <vt:lpstr>PowerPoint-Präsentation</vt:lpstr>
      <vt:lpstr>dass sie seine Frau sehen – er will nicht, dass die Leute den Eindruck gewinnen,</vt:lpstr>
      <vt:lpstr>PowerPoint-Präsentation</vt:lpstr>
      <vt:lpstr>dass er seine Frau und seine gesamte Familie unterdrückt.</vt:lpstr>
      <vt:lpstr>PowerPoint-Präsentation</vt:lpstr>
      <vt:lpstr>Für diese Frauen bedeutet der Schleier eher Anstand.</vt:lpstr>
      <vt:lpstr>PowerPoint-Präsentation</vt:lpstr>
      <vt:lpstr>Darum ist dies ihrer Meinung nach ein guter Grund, eine verschleierte Frau</vt:lpstr>
      <vt:lpstr>PowerPoint-Präsentation</vt:lpstr>
      <vt:lpstr>als wohl erzogen, respektabel und anständig zu erachten.</vt:lpstr>
      <vt:lpstr>PowerPoint-Präsentation</vt:lpstr>
      <vt:lpstr>Eine unverschleierte Frau dagegen wird als Schlampe angesehen.</vt:lpstr>
      <vt:lpstr>PowerPoint-Präsentation</vt:lpstr>
      <vt:lpstr>Fazit: Der Schleier hat in diesem Zusammenhang keinerlei Bedeutung</vt:lpstr>
      <vt:lpstr>PowerPoint-Präsentation</vt:lpstr>
      <vt:lpstr>und für das Leben einer Frau spielt er gar keine Rolle.</vt:lpstr>
      <vt:lpstr>PowerPoint-Präsentation</vt:lpstr>
      <vt:lpstr>Denn oft werden verschleierten Frauen schwere Delikte oder Ähnliches zugeschrieben,</vt:lpstr>
      <vt:lpstr>PowerPoint-Präsentation</vt:lpstr>
      <vt:lpstr>- trotz der Tatsache, dass sie einen Schleier tragen.</vt:lpstr>
      <vt:lpstr>PowerPoint-Präsentation</vt:lpstr>
      <vt:lpstr>Ich weiß nicht, vielleicht weil ihre Eltern nicht genügend aufgeklärt sind.</vt:lpstr>
      <vt:lpstr>PowerPoint-Präsentation</vt:lpstr>
      <vt:lpstr>Und denken, dass sie sich bestimmte Dinge nicht erlauben sollte,</vt:lpstr>
      <vt:lpstr>PowerPoint-Präsentation</vt:lpstr>
      <vt:lpstr>wie zum Beispiel, sich mit Jungs zu treffen.</vt:lpstr>
      <vt:lpstr>PowerPoint-Präsentation</vt:lpstr>
      <vt:lpstr>Aber sie hat nach Erklärungen gefragt für die abschlägige Antwort.</vt:lpstr>
      <vt:lpstr>PowerPoint-Präsentation</vt:lpstr>
      <vt:lpstr>Also, er ist dein Vater, du bist seine Tochter, du hast ein gewisses Alter und du hast</vt:lpstr>
      <vt:lpstr>PowerPoint-Präsentation</vt:lpstr>
      <vt:lpstr>ein Anrecht auf bestimmte Erklärungen. Also wenn man dir verbietet auszugehen,</vt:lpstr>
      <vt:lpstr>PowerPoint-Präsentation</vt:lpstr>
      <vt:lpstr>dann sagst du ihm, wirklich, es tut mir leid, aber so ist es, ich sag es dir nicht warum, denn dann…</vt:lpstr>
      <vt:lpstr>PowerPoint-Präsentation</vt:lpstr>
      <vt:lpstr>Sie sind ängstlich und sagen sich: Was werden wohl die Leute sagen?</vt:lpstr>
      <vt:lpstr>PowerPoint-Präsentation</vt:lpstr>
      <vt:lpstr>Allein die Tatsache, dass wir zum Studium Zugang haben,</vt:lpstr>
      <vt:lpstr>PowerPoint-Präsentation</vt:lpstr>
      <vt:lpstr>wenn man so will, so ist bereits ein Privileg im Verhältnis zur Gesamtheit – aber die anderen…</vt:lpstr>
      <vt:lpstr>PowerPoint-Präsentation</vt:lpstr>
      <vt:lpstr>…diejenigen, welche man auf der Grundschulstufe stoppt –</vt:lpstr>
      <vt:lpstr>PowerPoint-Präsentation</vt:lpstr>
      <vt:lpstr>Diejenigen, die keine Bildung haben, die zu Hause bleiben und nicht raus gehen,</vt:lpstr>
      <vt:lpstr>PowerPoint-Präsentation</vt:lpstr>
      <vt:lpstr>diejenigen, die nicht arbeiten, sind weniger informiert, sie haben weniger Wissen.</vt:lpstr>
      <vt:lpstr>PowerPoint-Präsentation</vt:lpstr>
      <vt:lpstr>Nehmen wir eine junge Frau beispielsweise, die auf dem Grundschulniveau ausgebremst wird -</vt:lpstr>
      <vt:lpstr>PowerPoint-Präsentation</vt:lpstr>
      <vt:lpstr>warum? Um sie zu Hause zu halten, weil sie erwachsen geworden ist.</vt:lpstr>
      <vt:lpstr>PowerPoint-Präsentation</vt:lpstr>
      <vt:lpstr>Diese Religionsanhänger, die uns Frauen in der Öffentlichkeit tagtäglich beleidigen</vt:lpstr>
      <vt:lpstr>PowerPoint-Präsentation</vt:lpstr>
      <vt:lpstr>und uns in die Quere kommen, beaufsichtigen den Islam und werben für ein neues islamisches Leben.</vt:lpstr>
      <vt:lpstr>PowerPoint-Präsentation</vt:lpstr>
      <vt:lpstr>Sie wissen genau um die Schwachstellen in der Gesellschaft.</vt:lpstr>
      <vt:lpstr>PowerPoint-Präsentation</vt:lpstr>
      <vt:lpstr>Weil sie an der Religion festhalten, lassen sich selbst unsere eigenen Eltern und Verwandten</vt:lpstr>
      <vt:lpstr>PowerPoint-Präsentation</vt:lpstr>
      <vt:lpstr>von diesen Glaubensvorschriften unterordnen und belehren.</vt:lpstr>
      <vt:lpstr>PowerPoint-Präsentation</vt:lpstr>
      <vt:lpstr>Im Islam hat die Frau viele Rechte. Sicherlich nicht so viele wie der Prophet selbst.</vt:lpstr>
      <vt:lpstr>PowerPoint-Präsentation</vt:lpstr>
      <vt:lpstr>Er schätzte die Frauen sehr, das heißt, er stattete sie mit viel Macht aus.</vt:lpstr>
      <vt:lpstr>PowerPoint-Präsentation</vt:lpstr>
      <vt:lpstr>Aber im Verlaufe des 14. Jahrhunderts hat sich das vollkommen verändert</vt:lpstr>
      <vt:lpstr>PowerPoint-Präsentation</vt:lpstr>
      <vt:lpstr>und man sieht keinerlei Spur.</vt:lpstr>
      <vt:lpstr>PowerPoint-Präsentation</vt:lpstr>
      <vt:lpstr>Was macht das für einen Sinn? Nun gut, ich glaube:</vt:lpstr>
      <vt:lpstr>PowerPoint-Präsentation</vt:lpstr>
      <vt:lpstr>Man hat zwar viele Rechte, aber man hat nie darüber gesprochen.</vt:lpstr>
      <vt:lpstr>PowerPoint-Präsentation</vt:lpstr>
      <vt:lpstr>Man hat viele Rechte, aber die Bigamie existiert weiterhin.</vt:lpstr>
      <vt:lpstr>PowerPoint-Präsentation</vt:lpstr>
      <vt:lpstr>Man hat viele Rechte, aber die junge Frau gilt als ein Körper - nicht mehr</vt:lpstr>
      <vt:lpstr>PowerPoint-Präsentation</vt:lpstr>
      <vt:lpstr>und nicht weniger. Eine junge Frau, die denkt, so etwas gibt es nicht.</vt:lpstr>
      <vt:lpstr>PowerPoint-Präsentation</vt:lpstr>
      <vt:lpstr>Die geschichtsbewusste junge algerische Frau weiss, dass der Islam die einzige Religion</vt:lpstr>
      <vt:lpstr>PowerPoint-Präsentation</vt:lpstr>
      <vt:lpstr>auf der Welt ist, welche sich so stark für die Rechte der Frauen eingesetzt hat.</vt:lpstr>
      <vt:lpstr>PowerPoint-Präsentation</vt:lpstr>
      <vt:lpstr>Und die Intellektuellen werden euch dazu sagen: Nein!</vt:lpstr>
      <vt:lpstr>PowerPoint-Präsentation</vt:lpstr>
      <vt:lpstr>Der Islam besteht in einem ganzen Gesellschaftsstil;</vt:lpstr>
      <vt:lpstr>PowerPoint-Präsentation</vt:lpstr>
      <vt:lpstr>und der Islam stellte einen Fortschritt dar für die Situation der Frauen.</vt:lpstr>
      <vt:lpstr>PowerPoint-Präsentation</vt:lpstr>
      <vt:lpstr>Aber man kann eine Gesellschaft um 1370 nach islamischer Zeitrechnung</vt:lpstr>
      <vt:lpstr>PowerPoint-Präsentation</vt:lpstr>
      <vt:lpstr>nicht in der selben Weise regieren wie im Jahre eins nach islamischem Kalender.</vt:lpstr>
      <vt:lpstr>PowerPoint-Präsentation</vt:lpstr>
      <vt:lpstr>Denn immerhin rückt aber auch hier die moderne Welt voran;</vt:lpstr>
      <vt:lpstr>PowerPoint-Präsentation</vt:lpstr>
      <vt:lpstr>man kann sich nicht bestimmen lassen von einem jahrhundertealten Gesetz.</vt:lpstr>
      <vt:lpstr>PowerPoint-Präsentation</vt:lpstr>
      <vt:lpstr>Leider ist er irreleitend; er lenkt in die falsche Richtung.</vt:lpstr>
      <vt:lpstr>PowerPoint-Präsentation</vt:lpstr>
      <vt:lpstr>Und er tut der Religion einen sehr schlechten Dienst - sowie auch unserer Jugend,</vt:lpstr>
      <vt:lpstr>PowerPoint-Präsentation</vt:lpstr>
      <vt:lpstr>die hier ist, um frei zu leben, sich frei zu entfalten, im 20 Jh.</vt:lpstr>
      <vt:lpstr>PowerPoint-Präsentation</vt:lpstr>
      <vt:lpstr>Für das Leben einer Gymnasiastin funktioniert das sehr gut – also das Studium und alles,</vt:lpstr>
      <vt:lpstr>PowerPoint-Präsentation</vt:lpstr>
      <vt:lpstr>aber außerhalb des Gymnasiums, da –  es ist verkorkst mit den Eltern...</vt:lpstr>
      <vt:lpstr>PowerPoint-Präsentation</vt:lpstr>
      <vt:lpstr>Es ist vor allem zu Hause, dass... - Ich weiß. Für die Eltern ist die Schule</vt:lpstr>
      <vt:lpstr>PowerPoint-Präsentation</vt:lpstr>
      <vt:lpstr>bereits eine Art Ausgang. - Ja, das stimmt.</vt:lpstr>
      <vt:lpstr>PowerPoint-Präsentation</vt:lpstr>
      <vt:lpstr>Wenn ich mich darüber beschwere, dass ich nicht ausgehen kann,</vt:lpstr>
      <vt:lpstr>PowerPoint-Präsentation</vt:lpstr>
      <vt:lpstr>dann sagt man mir: Aber du bist doch draußen von acht bis fünf Uhr.</vt:lpstr>
      <vt:lpstr>PowerPoint-Präsentation</vt:lpstr>
      <vt:lpstr>Es gibt schöne Filme und da nie hingehen zu können;</vt:lpstr>
      <vt:lpstr>PowerPoint-Präsentation</vt:lpstr>
      <vt:lpstr>es gibt zum Beispiel Bewegungen - nie Teil einer Bewegung sein zu können.</vt:lpstr>
      <vt:lpstr>PowerPoint-Präsentation</vt:lpstr>
      <vt:lpstr>Es gibt Momente, da braucht man Zerstreuung, man will Leute sehen, mit jemandem sprechen.</vt:lpstr>
      <vt:lpstr>PowerPoint-Präsentation</vt:lpstr>
      <vt:lpstr>Ich habe zum Beispiel nie einen Kinosaal gesehen. Ich weiß nicht -</vt:lpstr>
      <vt:lpstr>PowerPoint-Präsentation</vt:lpstr>
      <vt:lpstr>Erstens beschwert sich nicht nur die algerische junge Frau darüber;</vt:lpstr>
      <vt:lpstr>PowerPoint-Präsentation</vt:lpstr>
      <vt:lpstr>auch die jungen Leute würden diesen Mangel an Ablenkungen beklagen.</vt:lpstr>
      <vt:lpstr>PowerPoint-Präsentation</vt:lpstr>
      <vt:lpstr>Ja und die Jugend ist nicht nur auf der Suche nach Pflicht. Das stimmt. Zudem sind wir nicht</vt:lpstr>
      <vt:lpstr>PowerPoint-Präsentation</vt:lpstr>
      <vt:lpstr>das erste Land, das eine Revolution erlebt hat. Also, Unterhaltung – ja, wir brauchen Ablenkung.</vt:lpstr>
      <vt:lpstr>PowerPoint-Präsentation</vt:lpstr>
      <vt:lpstr>Ich gehe mit den Mädchen aus, die Sport machen. Ich mag Sport sehr.</vt:lpstr>
      <vt:lpstr>PowerPoint-Präsentation</vt:lpstr>
      <vt:lpstr>Der Sport ist bereits eine große Ablenkung für sie.</vt:lpstr>
      <vt:lpstr>PowerPoint-Präsentation</vt:lpstr>
      <vt:lpstr>Zum Beispiel, wenn man samstags ins Stadion geht, um die Mädchen zu trainieren,</vt:lpstr>
      <vt:lpstr>PowerPoint-Präsentation</vt:lpstr>
      <vt:lpstr>da werden Karotten und anderes Zeugs geworfen, von den Jungs, die -</vt:lpstr>
      <vt:lpstr>PowerPoint-Präsentation</vt:lpstr>
      <vt:lpstr>sie werfen Steine nach den Mädchen, ja wirklich, sicher, ja, im Stadion.</vt:lpstr>
      <vt:lpstr>PowerPoint-Präsentation</vt:lpstr>
      <vt:lpstr>Wie willst du -</vt:lpstr>
      <vt:lpstr>PowerPoint-Präsentation</vt:lpstr>
      <vt:lpstr>Ja, das ist es, was die Eltern daran hindert, die Mädchen in die Freiheit zu entlassen.</vt:lpstr>
      <vt:lpstr>PowerPoint-Präsentation</vt:lpstr>
      <vt:lpstr>Da bin ich einverstanden mit den Eltern.</vt:lpstr>
      <vt:lpstr>PowerPoint-Präsentation</vt:lpstr>
      <vt:lpstr>Letztlich begegnet die junge Frau einer widrigen Atmosphäre an ihrem Arbeitsplatz,</vt:lpstr>
      <vt:lpstr>PowerPoint-Präsentation</vt:lpstr>
      <vt:lpstr>in der Straße ... egal wo, im Kino...</vt:lpstr>
      <vt:lpstr>PowerPoint-Präsentation</vt:lpstr>
      <vt:lpstr>Wenn ein Mädchen auf der Straße ist, dann sind da sofort vier, fünf Jungs, die es hänseln</vt:lpstr>
      <vt:lpstr>PowerPoint-Präsentation</vt:lpstr>
      <vt:lpstr>und dann ein Herr, der nichts sagt und nichts tut, um dem Mädchen zu helfen,</vt:lpstr>
      <vt:lpstr>PowerPoint-Präsentation</vt:lpstr>
      <vt:lpstr>ah nein, denn ein Mädchen, das sich belästigen lässt, das ist ein Spektakel-</vt:lpstr>
      <vt:lpstr>PowerPoint-Präsentation</vt:lpstr>
      <vt:lpstr>Also sieht man hin, man lacht und so.</vt:lpstr>
      <vt:lpstr>PowerPoint-Präsentation</vt:lpstr>
      <vt:lpstr>Das ist einfach ekelhaft, ich weiß nicht, ob euch klar ist...</vt:lpstr>
      <vt:lpstr>PowerPoint-Präsentation</vt:lpstr>
      <vt:lpstr>- Nein. ...die Nummer eins auf der Straße, das sind die Jungs.</vt:lpstr>
      <vt:lpstr>PowerPoint-Präsentation</vt:lpstr>
      <vt:lpstr>Man schaut uns mit riesigen Augen an.</vt:lpstr>
      <vt:lpstr>PowerPoint-Präsentation</vt:lpstr>
      <vt:lpstr>Man könnte meinen, sie sehen einen Panter oder eine Tigerin vorbeigehen. In etwa so.</vt:lpstr>
      <vt:lpstr>PowerPoint-Präsentation</vt:lpstr>
      <vt:lpstr>Man lässt uns den Vortritt. Du wirst sehen. Und, ich weiß nicht, ein Mädchen mit -</vt:lpstr>
      <vt:lpstr>PowerPoint-Präsentation</vt:lpstr>
      <vt:lpstr>ok, eine, die zu weit geht, das bestreite ich nicht, wir sind keine Heiligen.</vt:lpstr>
      <vt:lpstr>PowerPoint-Präsentation</vt:lpstr>
      <vt:lpstr>Ok, es zu vermeiden, hinzusehen und einfach nur weiterzugehen - nein,</vt:lpstr>
      <vt:lpstr>PowerPoint-Präsentation</vt:lpstr>
      <vt:lpstr>man schaut sie ausdrücklich an, eine junge Frau, die sich schämt,</vt:lpstr>
      <vt:lpstr>PowerPoint-Präsentation</vt:lpstr>
      <vt:lpstr>das macht, dass sie ihre Füße verhakelt und nicht mehr weiß, wie sie gehen soll.</vt:lpstr>
      <vt:lpstr>PowerPoint-Präsentation</vt:lpstr>
      <vt:lpstr>Wenn ich z.B. bei den ärmeren,d.h. sehr lebendigen und dichten Viertel vorbeigehe -</vt:lpstr>
      <vt:lpstr>PowerPoint-Präsentation</vt:lpstr>
      <vt:lpstr>dort ist die Zahl der Männer beängstigend.</vt:lpstr>
      <vt:lpstr>PowerPoint-Präsentation</vt:lpstr>
      <vt:lpstr>Offen gesagt, übertriebenerweise würde ich sagen: eine Frau auf 1000 Männer...</vt:lpstr>
      <vt:lpstr>PowerPoint-Präsentation</vt:lpstr>
      <vt:lpstr>Und sobald sie uns vorbei gehen sehen - es scheint ihnen unbegreiflich,</vt:lpstr>
      <vt:lpstr>PowerPoint-Präsentation</vt:lpstr>
      <vt:lpstr>dass eine Frau mitten unter so vielen Männern geht.</vt:lpstr>
      <vt:lpstr>PowerPoint-Präsentation</vt:lpstr>
      <vt:lpstr>Und wenn man an den Cafés vorbei geht, also wirklich -</vt:lpstr>
      <vt:lpstr>PowerPoint-Präsentation</vt:lpstr>
      <vt:lpstr>eigentlich kann man da nicht vorbeigehen. Und was auch noch - </vt:lpstr>
      <vt:lpstr>PowerPoint-Präsentation</vt:lpstr>
      <vt:lpstr>in Alger gibt es ja auch diese erzählenswerten Terrassen...</vt:lpstr>
      <vt:lpstr>PowerPoint-Präsentation</vt:lpstr>
      <vt:lpstr>Es wäre vollkommen normal, anzuhalten und ein Glas zu trinken, wenn man müde ist,</vt:lpstr>
      <vt:lpstr>PowerPoint-Präsentation</vt:lpstr>
      <vt:lpstr>was man manchmal auch ist, aber man kann das nicht tun, was man könnte, im Ausland.</vt:lpstr>
      <vt:lpstr>PowerPoint-Präsentation</vt:lpstr>
      <vt:lpstr>Das ist vielleicht die einzige dieser kleinen Freiheiten, die man wagen könnte.</vt:lpstr>
      <vt:lpstr>PowerPoint-Präsentation</vt:lpstr>
      <vt:lpstr>Es gibt dieses Unbehagen bei den Frauen,  gewiss, aber es existiert auch allgemein</vt:lpstr>
      <vt:lpstr>PowerPoint-Präsentation</vt:lpstr>
      <vt:lpstr>in dieser männlichen Gesellschaft, einer Gesellschaft, die in der Tat von Männern</vt:lpstr>
      <vt:lpstr>PowerPoint-Präsentation</vt:lpstr>
      <vt:lpstr>für Männer gemacht ist. Und wenn wir von der Not der algerischen Frau im Allgemeinen sprechen,</vt:lpstr>
      <vt:lpstr>PowerPoint-Präsentation</vt:lpstr>
      <vt:lpstr>dann ist sie einem allgemeinen gesellschaftlichen Verhalten geschuldet, in einer Gesellschaft,</vt:lpstr>
      <vt:lpstr>PowerPoint-Präsentation</vt:lpstr>
      <vt:lpstr>die nicht ausgeglichen ist, im Sinne dessen, dass es gleich viele Männer wie Frauen gibt,</vt:lpstr>
      <vt:lpstr>PowerPoint-Präsentation</vt:lpstr>
      <vt:lpstr>die gemeinsame Aktivitäten haben, eine gemeinsame Denkweise und</vt:lpstr>
      <vt:lpstr>PowerPoint-Präsentation</vt:lpstr>
      <vt:lpstr>die ein gemeinsames Ziel verfolgen – sondern in Wirklichkeit gibt es einige algerische Frauen,</vt:lpstr>
      <vt:lpstr>PowerPoint-Präsentation</vt:lpstr>
      <vt:lpstr>die aus dieser von Männern zum Vorteil der Männer entworfenen Gesellschaft auszubrechen versuchen.</vt:lpstr>
      <vt:lpstr>PowerPoint-Präsentation</vt:lpstr>
      <vt:lpstr>Wenn es mehr Beziehungen gäbe zwischen Gymnasiasten und Gymnasiastinnen -</vt:lpstr>
      <vt:lpstr>PowerPoint-Präsentation</vt:lpstr>
      <vt:lpstr>wenn es überhaupt welche gibt, denn ich denke, es gibt sie nicht.</vt:lpstr>
      <vt:lpstr>PowerPoint-Präsentation</vt:lpstr>
      <vt:lpstr>Man weiss, es gibt die Jungs in Bugeaud oder in Fromentin oder wo auch immer -</vt:lpstr>
      <vt:lpstr>PowerPoint-Präsentation</vt:lpstr>
      <vt:lpstr>das ist alles was wir von ihnen wissen, das stimmt.</vt:lpstr>
      <vt:lpstr>PowerPoint-Präsentation</vt:lpstr>
      <vt:lpstr>Weil sie uns nicht lassen, also haben die Jungs keine Freundinnen,</vt:lpstr>
      <vt:lpstr>PowerPoint-Präsentation</vt:lpstr>
      <vt:lpstr>sie haben niemanden zum Reden. Man kann sich genauso wenig bloß unter Jungs</vt:lpstr>
      <vt:lpstr>PowerPoint-Präsentation</vt:lpstr>
      <vt:lpstr>über bestimmte Probleme unterhalten, wie man sich als Mädchen bloß mit anderen Mädchen</vt:lpstr>
      <vt:lpstr>PowerPoint-Präsentation</vt:lpstr>
      <vt:lpstr>besprechen kann. Ich weiß nicht...</vt:lpstr>
      <vt:lpstr>PowerPoint-Präsentation</vt:lpstr>
      <vt:lpstr>Denn wenn die Situation der Frau eine Situation ist, die nicht lustig ist,</vt:lpstr>
      <vt:lpstr>PowerPoint-Präsentation</vt:lpstr>
      <vt:lpstr>dann leiden auch die Algerier unter diesem Zustand der Dinge.</vt:lpstr>
      <vt:lpstr>PowerPoint-Präsentation</vt:lpstr>
      <vt:lpstr>Ja wirklich, sie leiden sehr. Man redet so miteinander, aber -</vt:lpstr>
      <vt:lpstr>PowerPoint-Präsentation</vt:lpstr>
      <vt:lpstr>Ich habe mit einem Jungen gesprochen, und die fragten mich immer:</vt:lpstr>
      <vt:lpstr>PowerPoint-Präsentation</vt:lpstr>
      <vt:lpstr>Warum sprecht ihr nicht mir uns?</vt:lpstr>
      <vt:lpstr>PowerPoint-Präsentation</vt:lpstr>
      <vt:lpstr>Warum organisieren wir nicht - warum gehen wir nicht zusammen aus?</vt:lpstr>
      <vt:lpstr>PowerPoint-Präsentation</vt:lpstr>
      <vt:lpstr>Soviel ist sicher. Es gibt keinerlei Kontakt</vt:lpstr>
      <vt:lpstr>PowerPoint-Präsentation</vt:lpstr>
      <vt:lpstr>zwischen den algerischen Männern und den algerischen Frauen.</vt:lpstr>
      <vt:lpstr>PowerPoint-Präsentation</vt:lpstr>
      <vt:lpstr>Ich war schon mal in einem gemischten CGé (ChanGements pour l’égalité),</vt:lpstr>
      <vt:lpstr>PowerPoint-Präsentation</vt:lpstr>
      <vt:lpstr>und wir haben uns gut verstanden, es war gut. Wir waren wie Bruder und Schwester.</vt:lpstr>
      <vt:lpstr>PowerPoint-Präsentation</vt:lpstr>
      <vt:lpstr>Wir haben uns gut verstanden.</vt:lpstr>
      <vt:lpstr>PowerPoint-Präsentation</vt:lpstr>
      <vt:lpstr>Ich glaube die beste Lösung für das Verhältnis zwischen den Jungs und den Mädchen</vt:lpstr>
      <vt:lpstr>PowerPoint-Präsentation</vt:lpstr>
      <vt:lpstr>ist die Koedukation. Koedukation ab dem Kindergarten.</vt:lpstr>
      <vt:lpstr>PowerPoint-Präsentation</vt:lpstr>
      <vt:lpstr>Wenn die kids in unserem Alter von den Eltern daran gehindert werden, ihre männlichen</vt:lpstr>
      <vt:lpstr>PowerPoint-Präsentation</vt:lpstr>
      <vt:lpstr>Kameraden zu treffen, dann ist dies genau der Moment, wo man das Problem angehen muss.</vt:lpstr>
      <vt:lpstr>PowerPoint-Präsentation</vt:lpstr>
      <vt:lpstr>Man sieht zum Beispiel Jungs und Mädchen, die nicht zusammen sein und zusammen spielen dürfen,</vt:lpstr>
      <vt:lpstr>PowerPoint-Präsentation</vt:lpstr>
      <vt:lpstr>weil ihre Eltern das verhindern. Und da liegt das Problem.</vt:lpstr>
      <vt:lpstr>PowerPoint-Präsentation</vt:lpstr>
      <vt:lpstr>Vielleicht liegt es an uns, dem abzuhelfen, weil wir auch jung sind und</vt:lpstr>
      <vt:lpstr>PowerPoint-Präsentation</vt:lpstr>
      <vt:lpstr>weil man uns auch daran hindert  unsere Kameraden zu treffen.</vt:lpstr>
      <vt:lpstr>PowerPoint-Präsentation</vt:lpstr>
      <vt:lpstr>Ich glaube, da liegt das Problem. Es gilt, das Problem der Koedukation zu lösen.</vt:lpstr>
      <vt:lpstr>PowerPoint-Präsentation</vt:lpstr>
      <vt:lpstr>Meiner Meinung nach sollte die Koedukation bereits in der Grundschulphase beginnen.</vt:lpstr>
      <vt:lpstr>PowerPoint-Präsentation</vt:lpstr>
      <vt:lpstr>Denn auf diese Weise würde das kontaktscheue Verhalten zwischen Jungs und Mädchen</vt:lpstr>
      <vt:lpstr>PowerPoint-Präsentation</vt:lpstr>
      <vt:lpstr>schon im frühen Alter abgeschafft, so dass beide voneinander lernen könnten.</vt:lpstr>
      <vt:lpstr>PowerPoint-Präsentation</vt:lpstr>
      <vt:lpstr>So wären sie auch besser auf das Erwachsenenleben vorbereitet. </vt:lpstr>
      <vt:lpstr>PowerPoint-Präsentation</vt:lpstr>
      <vt:lpstr>Diese beiden Mädchen haben dem Herrn erzählt, dass die Frau unglücklich sei,</vt:lpstr>
      <vt:lpstr>PowerPoint-Präsentation</vt:lpstr>
      <vt:lpstr>weil wir nicht ausreichend Zerstreuung erhalten, weil unsere Eltern uns zu eng an sich binden -</vt:lpstr>
      <vt:lpstr>PowerPoint-Präsentation</vt:lpstr>
      <vt:lpstr>also viele solche Argumente. Und daraus haben sie dann den Schluss daraus gezogen,</vt:lpstr>
      <vt:lpstr>PowerPoint-Präsentation</vt:lpstr>
      <vt:lpstr>dass wir uns damit abfinden. Also da habe ich mir gesagt, nein,</vt:lpstr>
      <vt:lpstr>PowerPoint-Präsentation</vt:lpstr>
      <vt:lpstr>sie haben kein Recht, das zu sagen, denn sie haben nur über Ablenkung gesprochen</vt:lpstr>
      <vt:lpstr>PowerPoint-Präsentation</vt:lpstr>
      <vt:lpstr>und die Pflichten nicht erwähnt. Ich möchte nicht, dass das jetzt so jungsmäßig rüberkommt.</vt:lpstr>
      <vt:lpstr>PowerPoint-Präsentation</vt:lpstr>
      <vt:lpstr>Mir scheint aber, dass die junge algerische Frau vor allem anderen die Pflicht wahrnehmen sollte,</vt:lpstr>
      <vt:lpstr>PowerPoint-Präsentation</vt:lpstr>
      <vt:lpstr>im Namen der Revolution und im Namen von vielen Dingen.</vt:lpstr>
      <vt:lpstr>PowerPoint-Präsentation</vt:lpstr>
      <vt:lpstr>Und ich glaube, erst nachdem sie sich über ihre Pflicht bewusst geworden ist,</vt:lpstr>
      <vt:lpstr>PowerPoint-Präsentation</vt:lpstr>
      <vt:lpstr>darf sie sich Zerstreuung und Unterhaltung erlauben. Denn, wenn die Eltern sehen,</vt:lpstr>
      <vt:lpstr>PowerPoint-Präsentation</vt:lpstr>
      <vt:lpstr>dass sie es mit einem - wie soll ich sagen - realistischen, vernünftigen Mädchen zu tun haben,</vt:lpstr>
      <vt:lpstr>PowerPoint-Präsentation</vt:lpstr>
      <vt:lpstr>das einen kühlen Kopf bewahrt, werden sie ihm erlauben, sich zu unterhalten,</vt:lpstr>
      <vt:lpstr>PowerPoint-Präsentation</vt:lpstr>
      <vt:lpstr>ohne vor irgendwas Angst zu haben oder sich vor irgendwas in Acht zu nehmen.</vt:lpstr>
      <vt:lpstr>PowerPoint-Präsentation</vt:lpstr>
      <vt:lpstr>Denn sie werden sagen: Unsere Tochter ist fähig, zurecht zu kommen, gewisse Verantwortlichkeiten</vt:lpstr>
      <vt:lpstr>PowerPoint-Präsentation</vt:lpstr>
      <vt:lpstr>und die Verantwortung für sich selbst wahrzunehmen.</vt:lpstr>
      <vt:lpstr>PowerPoint-Präsentation</vt:lpstr>
      <vt:lpstr>Wir sind ein bisschen desorientiert, weil wir es mit der Präsenz</vt:lpstr>
      <vt:lpstr>PowerPoint-Präsentation</vt:lpstr>
      <vt:lpstr>von zweierlei Zivilisationen zu tun haben, die aufeinander prallen,</vt:lpstr>
      <vt:lpstr>PowerPoint-Präsentation</vt:lpstr>
      <vt:lpstr>eine traditionelle, arabische und eine französische, moderne.</vt:lpstr>
      <vt:lpstr>PowerPoint-Präsentation</vt:lpstr>
      <vt:lpstr>Die Algerier erreichen nur ein bestimmtes Bildungsniveau.</vt:lpstr>
      <vt:lpstr>PowerPoint-Präsentation</vt:lpstr>
      <vt:lpstr>Danach gehen sie nach Frankreich und rücken mit einer Französin an, denn das macht sich gut.</vt:lpstr>
      <vt:lpstr>PowerPoint-Präsentation</vt:lpstr>
      <vt:lpstr>Wir sind ein Volk, das nicht wenige Invasionen erduldet hat.</vt:lpstr>
      <vt:lpstr>PowerPoint-Präsentation</vt:lpstr>
      <vt:lpstr>Die Venezianer, die Byzantiner, die Vandalen, die Römer,</vt:lpstr>
      <vt:lpstr>PowerPoint-Präsentation</vt:lpstr>
      <vt:lpstr>die Türken, die Franzosen...</vt:lpstr>
      <vt:lpstr>PowerPoint-Präsentation</vt:lpstr>
      <vt:lpstr>Über die junge algerische Frau wird oft gesagt, dass sie wenig Persönlichkeit hätte.</vt:lpstr>
      <vt:lpstr>PowerPoint-Präsentation</vt:lpstr>
      <vt:lpstr>Dass sie imitieren würde, nachahmen. Ich finde aber, dass sie das machen muss,</vt:lpstr>
      <vt:lpstr>PowerPoint-Präsentation</vt:lpstr>
      <vt:lpstr>um ihre Persönlichkeit auszubilden. Weil es sehr schwierig ist für sie,</vt:lpstr>
      <vt:lpstr>PowerPoint-Präsentation</vt:lpstr>
      <vt:lpstr>sie lebt in einer Umgebung von zwei aneinander grenzenden Zivilisationen, der europäischen und</vt:lpstr>
      <vt:lpstr>PowerPoint-Präsentation</vt:lpstr>
      <vt:lpstr>der arabischen, die meiner Meinung nach sehr, sehr verschiedenartig sind.</vt:lpstr>
      <vt:lpstr>PowerPoint-Präsentation</vt:lpstr>
      <vt:lpstr>Zu Hause muss sie sich an die Sitten und Gebräuche der Eltern halten und auf dem</vt:lpstr>
      <vt:lpstr>PowerPoint-Präsentation</vt:lpstr>
      <vt:lpstr>Gymnasium kommt sie mit Europäern in Kontakt und sie weiß nicht, wo sie sich hinwenden soll.</vt:lpstr>
      <vt:lpstr>PowerPoint-Präsentation</vt:lpstr>
      <vt:lpstr>Deshalb finde ich, dass diese Sache mit dem Imitieren, dem Nachahmen</vt:lpstr>
      <vt:lpstr>PowerPoint-Präsentation</vt:lpstr>
      <vt:lpstr>für eine junge algerische Frau nötig ist, um Persönlichkeit zu entwickeln.</vt:lpstr>
      <vt:lpstr>PowerPoint-Präsentation</vt:lpstr>
      <vt:lpstr>Ich bin komplett einverstanden mit dem, was sie gesagt hat. Wir befinden uns</vt:lpstr>
      <vt:lpstr>PowerPoint-Präsentation</vt:lpstr>
      <vt:lpstr>in einem Übergangszeitraum. Man muss nach einer Persönlichkeit suchen,</vt:lpstr>
      <vt:lpstr>PowerPoint-Präsentation</vt:lpstr>
      <vt:lpstr>die eine Synthese zwischen zwei Welten ist, die sich bis jetzt gegenüber gestanden haben.</vt:lpstr>
      <vt:lpstr>PowerPoint-Präsentation</vt:lpstr>
      <vt:lpstr>Eine Persönlichkeit, die ebenso sehr auf das antwortet, was die Eltern möglicherweise fordern,</vt:lpstr>
      <vt:lpstr>PowerPoint-Präsentation</vt:lpstr>
      <vt:lpstr>wie auf die Bedürfnisse der jungen Frau draußen. Diese Synthese muss in der Kultur zu erreichen</vt:lpstr>
      <vt:lpstr>PowerPoint-Präsentation</vt:lpstr>
      <vt:lpstr>versucht werden, in einer Übergangs- kultur zwischen zwei Welten.</vt:lpstr>
      <vt:lpstr>PowerPoint-Präsentation</vt:lpstr>
      <vt:lpstr>In dem Moment, wo die Frau sich gewahr wird, dass sie dieselben Arbeiten machen kann</vt:lpstr>
      <vt:lpstr>PowerPoint-Präsentation</vt:lpstr>
      <vt:lpstr>wie die Männer, dass sie alles machen kann, was die Männer machen, fragt sie sich,</vt:lpstr>
      <vt:lpstr>PowerPoint-Präsentation</vt:lpstr>
      <vt:lpstr>warum sie minderwertiger ist, warum sie das Los haben soll,</vt:lpstr>
      <vt:lpstr>PowerPoint-Präsentation</vt:lpstr>
      <vt:lpstr>zu Hause eingeschlossen zu bleiben.</vt:lpstr>
      <vt:lpstr>PowerPoint-Präsentation</vt:lpstr>
      <vt:lpstr>Wir möchten, dass das aufhört. Wir wollen etwas wissen und schließlich auch etwas tun.</vt:lpstr>
      <vt:lpstr>PowerPoint-Präsentation</vt:lpstr>
      <vt:lpstr>Wir sind in einem sozi - in einem Land, das sich sozialistisch gibt</vt:lpstr>
      <vt:lpstr>PowerPoint-Präsentation</vt:lpstr>
      <vt:lpstr>und alle Einwohner müssen gleichgestellt sein. - Im Grunde, ja.</vt:lpstr>
      <vt:lpstr>PowerPoint-Präsentation</vt:lpstr>
      <vt:lpstr>Mir scheint, dass letztlich nur eine radikal Transformation der Gesellschaft</vt:lpstr>
      <vt:lpstr>PowerPoint-Präsentation</vt:lpstr>
      <vt:lpstr>die Gleichwertigkeit der Frau - einer algerischen oder einer anderen - mit dem Mann wieder einsetzen,</vt:lpstr>
      <vt:lpstr>PowerPoint-Präsentation</vt:lpstr>
      <vt:lpstr>d.h. einführen kann. Und nur die Arbeit kann eine Frau dem Mann ebenbürtig werden.</vt:lpstr>
      <vt:lpstr>PowerPoint-Präsentation</vt:lpstr>
      <vt:lpstr>Eine Frau kann dem Mann nicht total gleich gemacht werden. Ich glaube, damit es Glück gibt,</vt:lpstr>
      <vt:lpstr>PowerPoint-Präsentation</vt:lpstr>
      <vt:lpstr>muss jemand zu Hause dominieren – entweder der Mann oder die Frau –</vt:lpstr>
      <vt:lpstr>PowerPoint-Präsentation</vt:lpstr>
      <vt:lpstr>im Allgemeinen ist es der Ehemann, der herrscht, so dass die Frau ihn,</vt:lpstr>
      <vt:lpstr>PowerPoint-Präsentation</vt:lpstr>
      <vt:lpstr>d.h. seinen Anspruch nachahmen muss.</vt:lpstr>
      <vt:lpstr>PowerPoint-Präsentation</vt:lpstr>
      <vt:lpstr>Ich persönlich glaube, dass es wirkliche Gleichheit mit den Männern gibt. - Und wir haben das Vorbild</vt:lpstr>
      <vt:lpstr>PowerPoint-Präsentation</vt:lpstr>
      <vt:lpstr>aller Frauen in allen sozialistischen Ländern, etwa in den UdSSR oder in Bulgarien,</vt:lpstr>
      <vt:lpstr>PowerPoint-Präsentation</vt:lpstr>
      <vt:lpstr>wo man Frauen als Schiffskapitäne sieht oder als Schaffnerinnen in Autobussen.</vt:lpstr>
      <vt:lpstr>PowerPoint-Präsentation</vt:lpstr>
      <vt:lpstr>Ich bin einverstanden mit meinen Kameradinnen, die über die Ungleichheit</vt:lpstr>
      <vt:lpstr>PowerPoint-Präsentation</vt:lpstr>
      <vt:lpstr>und so großes Blabla gesprochen haben und ich merke, dass wir dabei sind,</vt:lpstr>
      <vt:lpstr>PowerPoint-Präsentation</vt:lpstr>
      <vt:lpstr>große Phrasen zu machen, darüber, das Land aufzubauen,</vt:lpstr>
      <vt:lpstr>PowerPoint-Präsentation</vt:lpstr>
      <vt:lpstr>es so zu machen wie in den sozialistischen Ländern und so weiter und so fort.</vt:lpstr>
      <vt:lpstr>PowerPoint-Präsentation</vt:lpstr>
      <vt:lpstr>Aber man sollte nichts überstürzen. Bevor wir versuchen, die Frauen zu spielen,</vt:lpstr>
      <vt:lpstr>PowerPoint-Präsentation</vt:lpstr>
      <vt:lpstr>die Schiffe steuern und Autobusse – das ist gut, ich bin einverstanden,</vt:lpstr>
      <vt:lpstr>PowerPoint-Präsentation</vt:lpstr>
      <vt:lpstr>aber erstens sind wir noch nicht da und zweitens ist das nicht unser Problem.</vt:lpstr>
      <vt:lpstr>PowerPoint-Präsentation</vt:lpstr>
      <vt:lpstr>Wenn ihr nicht wollt, dass wir hier Blabla machen und: ja wir sind Frauen und haben</vt:lpstr>
      <vt:lpstr>PowerPoint-Präsentation</vt:lpstr>
      <vt:lpstr>die und die Probleme, dann müsst ihr über die Probleme reden, die ihr habt.</vt:lpstr>
      <vt:lpstr>PowerPoint-Präsentation</vt:lpstr>
      <vt:lpstr>Und das Problem, das sich jeder von uns stellt, das ist sicherlich nicht, Schiffe bauen zu wollen –</vt:lpstr>
      <vt:lpstr>PowerPoint-Präsentation</vt:lpstr>
      <vt:lpstr>einverstanden, das liegt in der Zukunft – ihr seid 17 oder 18 Jahre alt</vt:lpstr>
      <vt:lpstr>PowerPoint-Präsentation</vt:lpstr>
      <vt:lpstr>und ihr denkt daran, Ingenieur oder Ärztin zu werden –</vt:lpstr>
      <vt:lpstr>PowerPoint-Präsentation</vt:lpstr>
      <vt:lpstr>und vor allem sagt nicht: ich werde das und das, weil man das in der UDSSR oder in China macht</vt:lpstr>
      <vt:lpstr>PowerPoint-Präsentation</vt:lpstr>
      <vt:lpstr>und weil ich damit meinem Land diene. Nun, die Probleme, die sich euch stellen,</vt:lpstr>
      <vt:lpstr>PowerPoint-Präsentation</vt:lpstr>
      <vt:lpstr>sind sehr konkret und ihr traut euch nicht, sie zu formulieren, weil ihr denkt,</vt:lpstr>
      <vt:lpstr>PowerPoint-Präsentation</vt:lpstr>
      <vt:lpstr>es sei dumm und mache keinen Sinn, zum Beispiel, dass ihr euch nicht traut,</vt:lpstr>
      <vt:lpstr>PowerPoint-Präsentation</vt:lpstr>
      <vt:lpstr>auszugehen, die Probleme, die ihr wegen der Eltern, der Leute um euch herum habt –</vt:lpstr>
      <vt:lpstr>PowerPoint-Präsentation</vt:lpstr>
      <vt:lpstr>also versucht nicht, die Dinge komplizierter zu machen als sie sind.</vt:lpstr>
      <vt:lpstr>PowerPoint-Präsentation</vt:lpstr>
      <vt:lpstr>Ich glaube, indem ich meine Kinder befreie, führe ich auch meine eigene Emanzipation fort,</vt:lpstr>
      <vt:lpstr>PowerPoint-Präsentation</vt:lpstr>
      <vt:lpstr>indem ich ihnen alles gebe, was mir gefehlt hat und indem ich sie wirklich verstehe,i</vt:lpstr>
      <vt:lpstr>PowerPoint-Präsentation</vt:lpstr>
      <vt:lpstr>d.h. alles, sie interessiert.</vt:lpstr>
      <vt:lpstr>PowerPoint-Präsentation</vt:lpstr>
      <vt:lpstr>Bildung ist für die algerische junge Frau erforderlich, weil der Islam es verlangt.</vt:lpstr>
      <vt:lpstr>PowerPoint-Präsentation</vt:lpstr>
      <vt:lpstr>Auch die Väter müssen dieser Aufforderung unbedingt nachkommen und ihre Töchter dabei unterstützen.</vt:lpstr>
      <vt:lpstr>PowerPoint-Präsentation</vt:lpstr>
      <vt:lpstr>Denn die jungen Frauen machen immerhin die Hälfte der Gesellschaft aus.</vt:lpstr>
      <vt:lpstr>PowerPoint-Präsentation</vt:lpstr>
      <vt:lpstr>Die Welt hat heute ein Kulturniveau erreicht, das unmöglich zu bremsen ist.</vt:lpstr>
      <vt:lpstr>PowerPoint-Präsentation</vt:lpstr>
      <vt:lpstr>Es ist unmöglich, die Befreiung der Frau, die Emanzipation der Frau zu behindern.</vt:lpstr>
      <vt:lpstr>PowerPoint-Präsentation</vt:lpstr>
      <vt:lpstr>Übersetzung: Brigitta Kuster und Ahmed Mahdi</vt:lpstr>
      <vt:lpstr>PowerPoint-Präsentation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</dc:creator>
  <cp:lastModifiedBy>xxx</cp:lastModifiedBy>
  <cp:revision>1</cp:revision>
  <dcterms:created xsi:type="dcterms:W3CDTF">2012-12-06T15:08:00Z</dcterms:created>
  <dcterms:modified xsi:type="dcterms:W3CDTF">2012-12-06T15:10:20Z</dcterms:modified>
</cp:coreProperties>
</file>