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62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11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01" Type="http://schemas.openxmlformats.org/officeDocument/2006/relationships/slide" Target="slides/slide200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viewProps" Target="viewProps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theme" Target="theme/theme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6517-77CE-42AB-B15D-E4EDFCFEA7E6}" type="datetimeFigureOut">
              <a:rPr lang="de-DE" smtClean="0"/>
              <a:t>04.12.2012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0EC3-D56F-4C2B-9032-D531D998B1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48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544" y="55892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6517-77CE-42AB-B15D-E4EDFCFEA7E6}" type="datetimeFigureOut">
              <a:rPr lang="de-DE" smtClean="0"/>
              <a:t>04.12.2012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0EC3-D56F-4C2B-9032-D531D998B1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59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1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20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 elektrischer Zaun errichtet wird,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da an „ligne Morice“ hieß.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761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Hinten, eine Straße in Richtung von Algerien...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2626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27366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Grenze im Hochland...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Eisenbahnlinie,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von Tunis bis nach Ghardimaou reicht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55769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43481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weiter führt in Richtung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Souk-Ahras,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Bône und Algier.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78064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02197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Männer im Schatten der Olivenbäume ahnen nicht,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einige 10 Kilometer von hier entfernt, in Souk El Arba,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32380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8107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vor kaum 2 Monaten, ihre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Führer sehr geheim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in größter Verwirrung zusammen getroffen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50397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466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79129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mussten über die folgende Frage verhandeln: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26146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03091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Sollte man dem Politischen oder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Militärischen den Vorrang geben?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8098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41131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 herben Diskussionen und furchtbaren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Zwistigkeiten gewann das Militärische.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01388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45556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Indem sie sechs Monate später denjenigen, 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bis zum Schluss die politische Option vertrat,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563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82981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ihren einstigen und treuen Gefährten physisch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eliminierten,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fanden sich die algerischen Revolutionäre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87500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97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„ligne Morice“, der Verlauf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schwarzen Linie auf der Karte,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4455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seltsamerweise in der Tradition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europäischer Revolutionen ein.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43759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13478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20 Jahre später werden diese Kinder aus den Erzählungen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Älteren und aus Büchern die Wahrheit erfahren.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33749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14251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lebensnotwendige Wasser,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vollkommen kostenlos fließt...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1618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24127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muss es nur sammeln und transportieren.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0952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56327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Männer, die vielleicht ein bisschen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einfach sind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man auf jeden Fall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93565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79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8456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für den Untergrund untauglich beurteilt hat,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stellen sich zusammen, um fotografiert zu werden.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4488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6010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Hintergrund Wege,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in die Korkeichenwälder im Hochland führen.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89068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03271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manchen Abenden, bei Einfall der Nacht,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können diese Kinder Männer sehen,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41621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0228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in den Scheunen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versteckte Verpflegung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Waffen suchen kommen,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17804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3709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bevor sie in die Berge verschwinden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7358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81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sollte in Bône beginnen, sich der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Nationalstraße 16 entlang ziehen,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24822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zweite Gruppe, die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Richtung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Lastwagens geht, wo Brot verteilt wird.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25339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77955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weiß nicht, warum sich diese Flüchtlinge auf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dieser wüstenartigen Hochebene niedergelassen haben,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91546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63302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bei mehr als 30 Grad im Schatten, offensichtlich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weit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weg von jeglicher Behausung oder Wasserstelle.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96431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79067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Vielleicht sind diese Flüchtlinge als Letzte angekommen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die besten Plätze waren schon besetzt,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05106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47862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vielleicht sind sie eine Familie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nur 2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3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Personen, so dass ein Zelt ausreicht...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59600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026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88850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auch Unverheiratete, die weit ab vom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Familien-Gewusel die Einsamkeit gewählt haben.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68324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04085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bemerkt schnell, dass diese Zelte tatsächlich einige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100 Meter von den Versorgungslastwagen entfernt sind.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42176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9540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1957 konnte niemand und kein Land voraussagen,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wer aus diesem Krieg als Sieger hervorgehen würde.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08457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00327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jedes Lager denkt, dass das Umschwenken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Bevölkerungen zu seinen Gunsten,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65707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5531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den Ausgang des Konfliktes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entscheidend sein wird.</a:t>
            </a:r>
            <a:endParaRPr lang="en-GB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159532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71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Osten durch Souk-Ahras hindurch,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runter entlang an Montesquieu,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73671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Deswegen werden die ebenso unschuldigen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wie fatalistischen Zivilbevölkerungen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855951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00345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zur Zielscheibe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Fürsorglichkeit jeden Lagers.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47326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71632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Hier der Tunesische Rote Halbmond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der anderen Seite der Grenze der SAS,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68207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09700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zukünftige französische Sozialhilfedienst.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85649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70245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Es ist immer mit Genugtuung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sogar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auch mit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einer bestimmten Prahlerei,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88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924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522720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die Soldaten einer Untergrundarmee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 die Öffentlichkeit treten.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59924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523312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Juni 1939, drei Monate vor der europäischen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Kriegserklärung, wird der junge, 25-jährige Journalist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81997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26001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Albert Camus von der Zeitung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„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Alger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Républicain“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die von einer Hungersnot bedrohte Kabylei geschickt.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11390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90033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Damals hat er diesen Text geschrieben, der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Jahre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später ganz einfach zu einer Vorwarnung wird.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153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52762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„... an dem Tag als ich in Borjd Menaîl ankam,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habe ich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500 Arme gesehen,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87719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775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Clairefontaine und Morsortt, um nach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Tébessa zu gelangen und darüber hinaus.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63936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geduldig darauf warteten, an die Reihe zu kommen,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um 10 Liter Weizen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 erhalten.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86963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787265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Mildtätigkeit wiederholte sich jeden Monat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Borjd Menaîl und an anderen Orten alle drei Monate.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324612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1246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Nun, eine Familie mit etwa acht Mitgliedern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braucht etwa 120 Kilo Weizen,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2577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656046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damit das Brot für bloß 1 Monat ausreicht.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87649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543757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hat mir versichert, dass die Einheimischen,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ich gesehen habe, dafür sorgten,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60138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19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668282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ihre 10 Kilo Weizen 1 Monat lang reichten,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indem sie sich für den Rest von Wurzeln ernährten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00781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281468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von gekochten Distel-Stängeln,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man ,Esels-Artischocke‘ nannte...“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892637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52382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Brotverteilung ist beendet,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man geht zu den Zelten zurück.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075764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749170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Mit dem Lastwagen,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jeden zweiten Tag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Brot bringt,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64116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775191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brennend heißen Tagen,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kühlen Nächten,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789945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68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1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Brotverteilung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040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 sollte sich diese Linie über mehr als 300 km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entlang der tunesischen Grenze erstrecken.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795668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Oliven, den Dattelnund der Gastfreundschaft der Leute ringsum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199567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547189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hält man den Sommer über durch.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40679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09032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Im Herbst wird man weitersehen.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924165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75764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Übersetzung: Brigitta </a:t>
            </a:r>
            <a:r>
              <a:rPr lang="de-DE" sz="2400" b="0" i="0" u="none" strike="noStrike" baseline="0" dirty="0" err="1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Kuster</a:t>
            </a:r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541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385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zwischen der „ligne Morice“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Grenze eingeschlossene Raum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864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244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sollte zur „verbotenen Zone“ erklärt und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seiner zivilen Bevölkerung entleert werden,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334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556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jenseits der Sperre oder darum herum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zusammengefasst werden sollte.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527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117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Etwa 50 km von Souk-Ahras entfernt,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der Nationalstraße 20,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547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1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24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080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in einem Abstand von 3 km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algerisch-tunesischen Grenze,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317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319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befindet sich die Auskragung,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genannt „bec de Ghardimaou“,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385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115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strategisch wichtigste Punkt der Region.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401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47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Route Richtung Algerien...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106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990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legendär geworden.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731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01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Am Anfang des Jahres 1957, zwei Jahre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nach dem Ausbruch von dem, was man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4681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Medjerda, früher Bagradas genannt,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ist nicht im eigentlichen Sinne ein Fluss,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1170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1499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sondern eher ein breiter Wasserlauf.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2808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3806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Vom Hochland fällt er durch eine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Schlucht herunter, durch die auch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1031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359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Eisenbahntrassee durchführt, und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langt kurz vor Ghardimaou in Tunesien an.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3438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4773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diesem Monat Juni 1957 ist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für die abgehärteten Bergbewohner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1136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2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1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2380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Überqueren der Grenze auf Fußwegen,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Steigen und Trampelpfaden und indem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0939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0169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Stacheldrahtzaun durchschnitten wird,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noch für ein paar Wochen ein Kinderspiel.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802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5931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algerisch-tunesische Grenze ist –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 das ist für niemanden ein Geheimnis –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5588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6837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rückwärtige Basiszone der A.L.N., der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Algerischen Nationalen Befreiungsarmee geworden.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6284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1953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Bauernhöfe ringsum dienen,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mehr oder weniger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unauffällig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4174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05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damals „die algerischen Ereignisse“nannte, </a:t>
            </a:r>
            <a:b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hat der Wehr- und Kriegsminister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8734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als Lagerorte für Versorgung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militärische Ausrüstung.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3284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4973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Bild eines verlorenen Kindes auf einer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menschenleeren Straße ist ein großer Klassiker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0867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1950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der Kriegsreportage. Es verschafft dem Betrachter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Empfindung eines umso stärkeren Mitgefühles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0367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8832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je weiter dieser vom Schlachtfeld entfernt ist und je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unwissender über den Verlauf der Militäroperationen.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8890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0965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Hier ist das nicht wirklich verirrte Kind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in Wahrheit einige zehn Meter von den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9263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12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1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7690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zusammengeführten Familien entfernt.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641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07402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 von den tunesischen Behörden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finanzierte Reportage sollte zeigen,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374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3289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 ganze Familien, welche in der zukünftig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verbotenen Zone wohnten, geflohen sind und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62195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7163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 tunesischem Boden Zuflucht gesucht haben.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97270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5457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Jede Familie bestand aus etwa acht bis zehn Mitgliedern,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denen mindestens 4 bis 6 Kinder waren und die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7294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56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André Morice entschieden,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dass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entlang der</a:t>
            </a:r>
            <a:r>
              <a:rPr lang="en-GB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1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algerisch-tunesischen Grenze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3396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Zahl der Flüchtlinge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mochte sich in den kommenden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Monaten verdoppeln oder gar verdreifachen.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8033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32555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Am 7. Nov. 1957 trat Tunesien offiziell der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UNO bei.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98806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2680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Dieser Bericht sollte es Tunesien gestatten, um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eine schwer abzuschlagende Finanzhilfe anzusuchen.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98751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88320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Träumen diese Jugendlichen davon, sich am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rätselhaften Abenteuer der Älteren zu beteiligen?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43718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24459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haben sie ganz einfach ein bisschen Hunger?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131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603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1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84049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Sind sie ein bisschen krank</a:t>
            </a: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?</a:t>
            </a:r>
            <a:b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dirty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Oder auch: Langweilen sie sich?</a:t>
            </a:r>
            <a:endParaRPr lang="de-DE" sz="2400" b="0" i="0" u="none" strike="noStrike" baseline="0" dirty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71748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45223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Aber wie sind diese Frauen und Kinder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bis hierher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gelangt? Man vermutet, dass Kämpfer,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71333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95000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die vielleicht ihre Väter, Ehemänner oder Brüder sind,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sie zusammen und über die Grenze gebracht haben.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15701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12125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Von der Talsohle der Medjerda steigen die Familien </a:t>
            </a:r>
            <a:b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</a:b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auf</a:t>
            </a:r>
            <a:r>
              <a:rPr lang="en-GB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den Hügel, um zum Versorgungslastwagen zu gelangen.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22424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06403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de-DE" sz="2400" b="0" i="0" u="none" strike="noStrike" baseline="0" smtClean="0">
                <a:solidFill>
                  <a:srgbClr val="CCFFCC"/>
                </a:solidFill>
                <a:latin typeface="Arial" pitchFamily="34" charset="0"/>
                <a:cs typeface="Arial" pitchFamily="34" charset="0"/>
              </a:rPr>
              <a:t>Das Tal im Südwesten von Gharimaou...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5970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de-DE" sz="2400" b="0" i="0" u="none" strike="noStrike" baseline="0" smtClean="0">
              <a:solidFill>
                <a:srgbClr val="CC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8057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706</Words>
  <Application>Microsoft Office PowerPoint</Application>
  <PresentationFormat>Bildschirmpräsentation (4:3)</PresentationFormat>
  <Paragraphs>103</Paragraphs>
  <Slides>206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206</vt:i4>
      </vt:variant>
    </vt:vector>
  </HeadingPairs>
  <TitlesOfParts>
    <vt:vector size="207" baseType="lpstr">
      <vt:lpstr>Larissa</vt:lpstr>
      <vt:lpstr>PowerPoint-Präsentation</vt:lpstr>
      <vt:lpstr>Brotverteilung</vt:lpstr>
      <vt:lpstr>PowerPoint-Präsentation</vt:lpstr>
      <vt:lpstr>Am Anfang des Jahres 1957, zwei Jahre nach dem Ausbruch von dem, was man</vt:lpstr>
      <vt:lpstr>PowerPoint-Präsentation</vt:lpstr>
      <vt:lpstr>damals „die algerischen Ereignisse“nannte,  hat der Wehr- und Kriegsminister</vt:lpstr>
      <vt:lpstr>PowerPoint-Präsentation</vt:lpstr>
      <vt:lpstr>André Morice entschieden, dass entlang der algerisch-tunesischen Grenze</vt:lpstr>
      <vt:lpstr>PowerPoint-Präsentation</vt:lpstr>
      <vt:lpstr>ein elektrischer Zaun errichtet wird, der von da an „ligne Morice“ hieß.</vt:lpstr>
      <vt:lpstr>PowerPoint-Präsentation</vt:lpstr>
      <vt:lpstr>Die „ligne Morice“, der Verlauf der schwarzen Linie auf der Karte,</vt:lpstr>
      <vt:lpstr>PowerPoint-Präsentation</vt:lpstr>
      <vt:lpstr>sollte in Bône beginnen, sich der Nationalstraße 16 entlang ziehen,</vt:lpstr>
      <vt:lpstr>PowerPoint-Präsentation</vt:lpstr>
      <vt:lpstr>im Osten durch Souk-Ahras hindurch, runter entlang an Montesquieu,</vt:lpstr>
      <vt:lpstr>PowerPoint-Präsentation</vt:lpstr>
      <vt:lpstr>Clairefontaine und Morsortt, um nach Tébessa zu gelangen und darüber hinaus.</vt:lpstr>
      <vt:lpstr>PowerPoint-Präsentation</vt:lpstr>
      <vt:lpstr>So sollte sich diese Linie über mehr als 300 km entlang der tunesischen Grenze erstrecken.</vt:lpstr>
      <vt:lpstr>PowerPoint-Präsentation</vt:lpstr>
      <vt:lpstr>Der zwischen der „ligne Morice“ und der Grenze eingeschlossene Raum</vt:lpstr>
      <vt:lpstr>PowerPoint-Präsentation</vt:lpstr>
      <vt:lpstr>sollte zur „verbotenen Zone“ erklärt und seiner zivilen Bevölkerung entleert werden,</vt:lpstr>
      <vt:lpstr>PowerPoint-Präsentation</vt:lpstr>
      <vt:lpstr>die jenseits der Sperre oder darum herum zusammengefasst werden sollte.</vt:lpstr>
      <vt:lpstr>PowerPoint-Präsentation</vt:lpstr>
      <vt:lpstr>Etwa 50 km von Souk-Ahras entfernt, auf der Nationalstraße 20,</vt:lpstr>
      <vt:lpstr>PowerPoint-Präsentation</vt:lpstr>
      <vt:lpstr>und in einem Abstand von 3 km  von der algerisch-tunesischen Grenze,</vt:lpstr>
      <vt:lpstr>PowerPoint-Präsentation</vt:lpstr>
      <vt:lpstr>befindet sich die Auskragung, genannt „bec de Ghardimaou“,</vt:lpstr>
      <vt:lpstr>PowerPoint-Präsentation</vt:lpstr>
      <vt:lpstr>der strategisch wichtigste Punkt der Region.</vt:lpstr>
      <vt:lpstr>PowerPoint-Präsentation</vt:lpstr>
      <vt:lpstr>Eine Route Richtung Algerien...</vt:lpstr>
      <vt:lpstr>PowerPoint-Präsentation</vt:lpstr>
      <vt:lpstr>legendär geworden.</vt:lpstr>
      <vt:lpstr>PowerPoint-Präsentation</vt:lpstr>
      <vt:lpstr>Die Medjerda, früher Bagradas genannt, ist nicht im eigentlichen Sinne ein Fluss,</vt:lpstr>
      <vt:lpstr>PowerPoint-Präsentation</vt:lpstr>
      <vt:lpstr>sondern eher ein breiter Wasserlauf.</vt:lpstr>
      <vt:lpstr>PowerPoint-Präsentation</vt:lpstr>
      <vt:lpstr>Vom Hochland fällt er durch eine Schlucht herunter, durch die auch</vt:lpstr>
      <vt:lpstr>PowerPoint-Präsentation</vt:lpstr>
      <vt:lpstr>die Eisenbahntrassee durchführt, und langt kurz vor Ghardimaou in Tunesien an.</vt:lpstr>
      <vt:lpstr>PowerPoint-Präsentation</vt:lpstr>
      <vt:lpstr>In diesem Monat Juni 1957 ist für die abgehärteten Bergbewohner</vt:lpstr>
      <vt:lpstr>PowerPoint-Präsentation</vt:lpstr>
      <vt:lpstr>das Überqueren der Grenze auf Fußwegen, Steigen und Trampelpfaden und indem</vt:lpstr>
      <vt:lpstr>PowerPoint-Präsentation</vt:lpstr>
      <vt:lpstr>der Stacheldrahtzaun durchschnitten wird, noch für ein paar Wochen ein Kinderspiel.</vt:lpstr>
      <vt:lpstr>PowerPoint-Präsentation</vt:lpstr>
      <vt:lpstr>Die algerisch-tunesische Grenze ist – und das ist für niemanden ein Geheimnis –</vt:lpstr>
      <vt:lpstr>PowerPoint-Präsentation</vt:lpstr>
      <vt:lpstr>die rückwärtige Basiszone der A.L.N., der Algerischen Nationalen Befreiungsarmee geworden.</vt:lpstr>
      <vt:lpstr>PowerPoint-Präsentation</vt:lpstr>
      <vt:lpstr>Die Bauernhöfe ringsum dienen, mehr oder weniger unauffällig</vt:lpstr>
      <vt:lpstr>PowerPoint-Präsentation</vt:lpstr>
      <vt:lpstr>als Lagerorte für Versorgung  und militärische Ausrüstung.</vt:lpstr>
      <vt:lpstr>PowerPoint-Präsentation</vt:lpstr>
      <vt:lpstr>Das Bild eines verlorenen Kindes auf einer menschenleeren Straße ist ein großer Klassiker</vt:lpstr>
      <vt:lpstr>PowerPoint-Präsentation</vt:lpstr>
      <vt:lpstr>der Kriegsreportage. Es verschafft dem Betrachter die Empfindung eines umso stärkeren Mitgefühles</vt:lpstr>
      <vt:lpstr>PowerPoint-Präsentation</vt:lpstr>
      <vt:lpstr>je weiter dieser vom Schlachtfeld entfernt ist und je unwissender über den Verlauf der Militäroperationen.</vt:lpstr>
      <vt:lpstr>PowerPoint-Präsentation</vt:lpstr>
      <vt:lpstr>Hier ist das nicht wirklich verirrte Kind in Wahrheit einige zehn Meter von den</vt:lpstr>
      <vt:lpstr>PowerPoint-Präsentation</vt:lpstr>
      <vt:lpstr>zusammengeführten Familien entfernt.</vt:lpstr>
      <vt:lpstr>PowerPoint-Präsentation</vt:lpstr>
      <vt:lpstr>Diese von den tunesischen Behörden finanzierte Reportage sollte zeigen,</vt:lpstr>
      <vt:lpstr>PowerPoint-Präsentation</vt:lpstr>
      <vt:lpstr>dass ganze Familien, welche in der zukünftig verbotenen Zone wohnten, geflohen sind und</vt:lpstr>
      <vt:lpstr>PowerPoint-Präsentation</vt:lpstr>
      <vt:lpstr>auf tunesischem Boden Zuflucht gesucht haben.</vt:lpstr>
      <vt:lpstr>PowerPoint-Präsentation</vt:lpstr>
      <vt:lpstr>Jede Familie bestand aus etwa acht bis zehn Mitgliedern, von denen mindestens 4 bis 6 Kinder waren und die</vt:lpstr>
      <vt:lpstr>PowerPoint-Präsentation</vt:lpstr>
      <vt:lpstr>Zahl der Flüchtlinge mochte sich in den kommenden Monaten verdoppeln oder gar verdreifachen.</vt:lpstr>
      <vt:lpstr>PowerPoint-Präsentation</vt:lpstr>
      <vt:lpstr>Am 7. Nov. 1957 trat Tunesien offiziell der UNO bei.</vt:lpstr>
      <vt:lpstr>PowerPoint-Präsentation</vt:lpstr>
      <vt:lpstr>Dieser Bericht sollte es Tunesien gestatten, um eine schwer abzuschlagende Finanzhilfe anzusuchen.</vt:lpstr>
      <vt:lpstr>PowerPoint-Präsentation</vt:lpstr>
      <vt:lpstr>Träumen diese Jugendlichen davon, sich am rätselhaften Abenteuer der Älteren zu beteiligen?</vt:lpstr>
      <vt:lpstr>PowerPoint-Präsentation</vt:lpstr>
      <vt:lpstr>Oder haben sie ganz einfach ein bisschen Hunger?</vt:lpstr>
      <vt:lpstr>PowerPoint-Präsentation</vt:lpstr>
      <vt:lpstr>Sind sie ein bisschen krank? Oder auch: Langweilen sie sich?</vt:lpstr>
      <vt:lpstr>PowerPoint-Präsentation</vt:lpstr>
      <vt:lpstr>Aber wie sind diese Frauen und Kinder  bis hierher gelangt? Man vermutet, dass Kämpfer,</vt:lpstr>
      <vt:lpstr>PowerPoint-Präsentation</vt:lpstr>
      <vt:lpstr>die vielleicht ihre Väter, Ehemänner oder Brüder sind, sie zusammen und über die Grenze gebracht haben.</vt:lpstr>
      <vt:lpstr>PowerPoint-Präsentation</vt:lpstr>
      <vt:lpstr>Von der Talsohle der Medjerda steigen die Familien  auf den Hügel, um zum Versorgungslastwagen zu gelangen.</vt:lpstr>
      <vt:lpstr>PowerPoint-Präsentation</vt:lpstr>
      <vt:lpstr>Das Tal im Südwesten von Gharimaou...</vt:lpstr>
      <vt:lpstr>PowerPoint-Präsentation</vt:lpstr>
      <vt:lpstr>Hinten, eine Straße in Richtung von Algerien...</vt:lpstr>
      <vt:lpstr>PowerPoint-Präsentation</vt:lpstr>
      <vt:lpstr>Die Grenze im Hochland... und die Eisenbahnlinie,  die von Tunis bis nach Ghardimaou reicht</vt:lpstr>
      <vt:lpstr>PowerPoint-Präsentation</vt:lpstr>
      <vt:lpstr>und weiter führt in Richtung Souk-Ahras, Bône und Algier.</vt:lpstr>
      <vt:lpstr>PowerPoint-Präsentation</vt:lpstr>
      <vt:lpstr>Diese Männer im Schatten der Olivenbäume ahnen nicht, dass einige 10 Kilometer von hier entfernt, in Souk El Arba,</vt:lpstr>
      <vt:lpstr>PowerPoint-Präsentation</vt:lpstr>
      <vt:lpstr>und vor kaum 2 Monaten, ihre Führer sehr geheim und in größter Verwirrung zusammen getroffen sind.</vt:lpstr>
      <vt:lpstr>PowerPoint-Präsentation</vt:lpstr>
      <vt:lpstr>Sie mussten über die folgende Frage verhandeln:</vt:lpstr>
      <vt:lpstr>PowerPoint-Präsentation</vt:lpstr>
      <vt:lpstr>Sollte man dem Politischen oder  dem Militärischen den Vorrang geben?</vt:lpstr>
      <vt:lpstr>PowerPoint-Präsentation</vt:lpstr>
      <vt:lpstr>Nach herben Diskussionen und furchtbaren Zwistigkeiten gewann das Militärische.</vt:lpstr>
      <vt:lpstr>PowerPoint-Präsentation</vt:lpstr>
      <vt:lpstr>Indem sie sechs Monate später denjenigen,  der bis zum Schluss die politische Option vertrat,</vt:lpstr>
      <vt:lpstr>PowerPoint-Präsentation</vt:lpstr>
      <vt:lpstr>ihren einstigen und treuen Gefährten physisch eliminierten,  fanden sich die algerischen Revolutionäre</vt:lpstr>
      <vt:lpstr>PowerPoint-Präsentation</vt:lpstr>
      <vt:lpstr>seltsamerweise in der Tradition europäischer Revolutionen ein.</vt:lpstr>
      <vt:lpstr>PowerPoint-Präsentation</vt:lpstr>
      <vt:lpstr>20 Jahre später werden diese Kinder aus den Erzählungen der Älteren und aus Büchern die Wahrheit erfahren.</vt:lpstr>
      <vt:lpstr>PowerPoint-Präsentation</vt:lpstr>
      <vt:lpstr>Das lebensnotwendige Wasser, das vollkommen kostenlos fließt...</vt:lpstr>
      <vt:lpstr>PowerPoint-Präsentation</vt:lpstr>
      <vt:lpstr>Man muss es nur sammeln und transportieren.</vt:lpstr>
      <vt:lpstr>PowerPoint-Präsentation</vt:lpstr>
      <vt:lpstr>Diese Männer, die vielleicht ein bisschen einfach sind und die man auf jeden Fall</vt:lpstr>
      <vt:lpstr>PowerPoint-Präsentation</vt:lpstr>
      <vt:lpstr>als für den Untergrund untauglich beurteilt hat, stellen sich zusammen, um fotografiert zu werden.</vt:lpstr>
      <vt:lpstr>PowerPoint-Präsentation</vt:lpstr>
      <vt:lpstr>Im Hintergrund Wege,  die in die Korkeichenwälder im Hochland führen.</vt:lpstr>
      <vt:lpstr>PowerPoint-Präsentation</vt:lpstr>
      <vt:lpstr>An manchen Abenden, bei Einfall der Nacht, können diese Kinder Männer sehen, </vt:lpstr>
      <vt:lpstr>PowerPoint-Präsentation</vt:lpstr>
      <vt:lpstr>die in den Scheunen versteckte Verpflegung  und Waffen suchen kommen, </vt:lpstr>
      <vt:lpstr>PowerPoint-Präsentation</vt:lpstr>
      <vt:lpstr>bevor sie in die Berge verschwinden</vt:lpstr>
      <vt:lpstr>PowerPoint-Präsentation</vt:lpstr>
      <vt:lpstr>Die zweite Gruppe, die in Richtung  des Lastwagens geht, wo Brot verteilt wird.</vt:lpstr>
      <vt:lpstr>PowerPoint-Präsentation</vt:lpstr>
      <vt:lpstr>Man weiß nicht, warum sich diese Flüchtlinge auf dieser wüstenartigen Hochebene niedergelassen haben,</vt:lpstr>
      <vt:lpstr>PowerPoint-Präsentation</vt:lpstr>
      <vt:lpstr>bei mehr als 30 Grad im Schatten, offensichtlich weit weg von jeglicher Behausung oder Wasserstelle.</vt:lpstr>
      <vt:lpstr>PowerPoint-Präsentation</vt:lpstr>
      <vt:lpstr>Vielleicht sind diese Flüchtlinge als Letzte angekommen  und die besten Plätze waren schon besetzt,</vt:lpstr>
      <vt:lpstr>PowerPoint-Präsentation</vt:lpstr>
      <vt:lpstr>vielleicht sind sie eine Familie  mit nur 2 oder 3 Personen, so dass ein Zelt ausreicht...</vt:lpstr>
      <vt:lpstr>PowerPoint-Präsentation</vt:lpstr>
      <vt:lpstr>oder auch Unverheiratete, die weit ab vom Familien-Gewusel die Einsamkeit gewählt haben.</vt:lpstr>
      <vt:lpstr>PowerPoint-Präsentation</vt:lpstr>
      <vt:lpstr>Man bemerkt schnell, dass diese Zelte tatsächlich einige 100 Meter von den Versorgungslastwagen entfernt sind.</vt:lpstr>
      <vt:lpstr>PowerPoint-Präsentation</vt:lpstr>
      <vt:lpstr>1957 konnte niemand und kein Land voraussagen, wer aus diesem Krieg als Sieger hervorgehen würde.</vt:lpstr>
      <vt:lpstr>PowerPoint-Präsentation</vt:lpstr>
      <vt:lpstr>Aber jedes Lager denkt, dass das Umschwenken  der Bevölkerungen zu seinen Gunsten, </vt:lpstr>
      <vt:lpstr>PowerPoint-Präsentation</vt:lpstr>
      <vt:lpstr>für den Ausgang des Konfliktes  entscheidend sein wird.</vt:lpstr>
      <vt:lpstr>PowerPoint-Präsentation</vt:lpstr>
      <vt:lpstr>Deswegen werden die ebenso unschuldigen  wie fatalistischen Zivilbevölkerungen </vt:lpstr>
      <vt:lpstr>PowerPoint-Präsentation</vt:lpstr>
      <vt:lpstr>zur Zielscheibe der Fürsorglichkeit jeden Lagers.</vt:lpstr>
      <vt:lpstr>PowerPoint-Präsentation</vt:lpstr>
      <vt:lpstr>Hier der Tunesische Rote Halbmond  und auf der anderen Seite der Grenze der SAS,</vt:lpstr>
      <vt:lpstr>PowerPoint-Präsentation</vt:lpstr>
      <vt:lpstr>der zukünftige französische Sozialhilfedienst.</vt:lpstr>
      <vt:lpstr>PowerPoint-Präsentation</vt:lpstr>
      <vt:lpstr>Es ist immer mit Genugtuung  und sogar auch mit einer bestimmten Prahlerei,</vt:lpstr>
      <vt:lpstr>PowerPoint-Präsentation</vt:lpstr>
      <vt:lpstr>dass die Soldaten einer Untergrundarmee an die Öffentlichkeit treten.</vt:lpstr>
      <vt:lpstr>PowerPoint-Präsentation</vt:lpstr>
      <vt:lpstr>Im Juni 1939, drei Monate vor der europäischen  Kriegserklärung, wird der junge, 25-jährige Journalist</vt:lpstr>
      <vt:lpstr>PowerPoint-Präsentation</vt:lpstr>
      <vt:lpstr>Albert Camus von der Zeitung „Alger Républicain“ in die von einer Hungersnot bedrohte Kabylei geschickt.</vt:lpstr>
      <vt:lpstr>PowerPoint-Präsentation</vt:lpstr>
      <vt:lpstr>Damals hat er diesen Text geschrieben, der  10 Jahre später ganz einfach zu einer Vorwarnung wird.</vt:lpstr>
      <vt:lpstr>PowerPoint-Präsentation</vt:lpstr>
      <vt:lpstr>„... an dem Tag als ich in Borjd Menaîl ankam,  habe ich 500 Arme gesehen, </vt:lpstr>
      <vt:lpstr>PowerPoint-Präsentation</vt:lpstr>
      <vt:lpstr>die geduldig darauf warteten, an die Reihe zu kommen,  um 10 Liter Weizen zu erhalten.</vt:lpstr>
      <vt:lpstr>PowerPoint-Präsentation</vt:lpstr>
      <vt:lpstr>Diese Mildtätigkeit wiederholte sich jeden Monat  in Borjd Menaîl und an anderen Orten alle drei Monate.</vt:lpstr>
      <vt:lpstr>PowerPoint-Präsentation</vt:lpstr>
      <vt:lpstr>Nun, eine Familie mit etwa acht Mitgliedern braucht etwa 120 Kilo Weizen,</vt:lpstr>
      <vt:lpstr>PowerPoint-Präsentation</vt:lpstr>
      <vt:lpstr>damit das Brot für bloß 1 Monat ausreicht.</vt:lpstr>
      <vt:lpstr>PowerPoint-Präsentation</vt:lpstr>
      <vt:lpstr>Man hat mir versichert, dass die Einheimischen, die ich gesehen habe, dafür sorgten,</vt:lpstr>
      <vt:lpstr>PowerPoint-Präsentation</vt:lpstr>
      <vt:lpstr>dass ihre 10 Kilo Weizen 1 Monat lang reichten, indem sie sich für den Rest von Wurzeln ernährten</vt:lpstr>
      <vt:lpstr>PowerPoint-Präsentation</vt:lpstr>
      <vt:lpstr>und von gekochten Distel-Stängeln, die man ,Esels-Artischocke‘ nannte...“</vt:lpstr>
      <vt:lpstr>PowerPoint-Präsentation</vt:lpstr>
      <vt:lpstr>Die Brotverteilung ist beendet, man geht zu den Zelten zurück.</vt:lpstr>
      <vt:lpstr>PowerPoint-Präsentation</vt:lpstr>
      <vt:lpstr>Mit dem Lastwagen,  der jeden zweiten Tag Brot bringt, </vt:lpstr>
      <vt:lpstr>PowerPoint-Präsentation</vt:lpstr>
      <vt:lpstr>den brennend heißen Tagen, den kühlen Nächten, </vt:lpstr>
      <vt:lpstr>PowerPoint-Präsentation</vt:lpstr>
      <vt:lpstr>den Oliven, den Dattelnund der Gastfreundschaft der Leute ringsum</vt:lpstr>
      <vt:lpstr>PowerPoint-Präsentation</vt:lpstr>
      <vt:lpstr>hält man den Sommer über durch.</vt:lpstr>
      <vt:lpstr>PowerPoint-Präsentation</vt:lpstr>
      <vt:lpstr>Im Herbst wird man weitersehen.</vt:lpstr>
      <vt:lpstr>PowerPoint-Präsentation</vt:lpstr>
      <vt:lpstr>Übersetzung: Brigitta Kuster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Administrator</cp:lastModifiedBy>
  <cp:revision>1</cp:revision>
  <dcterms:created xsi:type="dcterms:W3CDTF">2012-12-04T12:52:32Z</dcterms:created>
  <dcterms:modified xsi:type="dcterms:W3CDTF">2012-12-04T12:58:02Z</dcterms:modified>
</cp:coreProperties>
</file>