
<file path=[Content_Types].xml><?xml version="1.0" encoding="utf-8"?>
<Types xmlns="http://schemas.openxmlformats.org/package/2006/content-types">
  <Override PartName="/ppt/slides/slide68.xml" ContentType="application/vnd.openxmlformats-officedocument.presentationml.slide+xml"/>
  <Override PartName="/ppt/slides/slide647.xml" ContentType="application/vnd.openxmlformats-officedocument.presentationml.slide+xml"/>
  <Override PartName="/ppt/slides/slide807.xml" ContentType="application/vnd.openxmlformats-officedocument.presentationml.slide+xml"/>
  <Override PartName="/ppt/slides/slide513.xml" ContentType="application/vnd.openxmlformats-officedocument.presentationml.slide+xml"/>
  <Override PartName="/ppt/slides/slide871.xml" ContentType="application/vnd.openxmlformats-officedocument.presentationml.slide+xml"/>
  <Override PartName="/ppt/slides/slide479.xml" ContentType="application/vnd.openxmlformats-officedocument.presentationml.slide+xml"/>
  <Override PartName="/ppt/slides/slide882.xml" ContentType="application/vnd.openxmlformats-officedocument.presentationml.slide+xml"/>
  <Override PartName="/ppt/slides/slide852.xml" ContentType="application/vnd.openxmlformats-officedocument.presentationml.slide+xml"/>
  <Override PartName="/ppt/slides/slide1137.xml" ContentType="application/vnd.openxmlformats-officedocument.presentationml.slide+xml"/>
  <Override PartName="/ppt/slides/slide426.xml" ContentType="application/vnd.openxmlformats-officedocument.presentationml.slide+xml"/>
  <Override PartName="/ppt/slides/slide174.xml" ContentType="application/vnd.openxmlformats-officedocument.presentationml.slide+xml"/>
  <Override PartName="/ppt/slides/slide413.xml" ContentType="application/vnd.openxmlformats-officedocument.presentationml.slide+xml"/>
  <Override PartName="/ppt/slides/slide848.xml" ContentType="application/vnd.openxmlformats-officedocument.presentationml.slide+xml"/>
  <Override PartName="/ppt/slides/slide645.xml" ContentType="application/vnd.openxmlformats-officedocument.presentationml.slide+xml"/>
  <Override PartName="/ppt/slides/slide1013.xml" ContentType="application/vnd.openxmlformats-officedocument.presentationml.slide+xml"/>
  <Override PartName="/ppt/slides/slide1035.xml" ContentType="application/vnd.openxmlformats-officedocument.presentationml.slide+xml"/>
  <Override PartName="/ppt/slides/slide1067.xml" ContentType="application/vnd.openxmlformats-officedocument.presentationml.slide+xml"/>
  <Override PartName="/ppt/slides/slide592.xml" ContentType="application/vnd.openxmlformats-officedocument.presentationml.slide+xml"/>
  <Override PartName="/ppt/slides/slide1072.xml" ContentType="application/vnd.openxmlformats-officedocument.presentationml.slide+xml"/>
  <Override PartName="/ppt/slides/slide784.xml" ContentType="application/vnd.openxmlformats-officedocument.presentationml.slide+xml"/>
  <Override PartName="/ppt/slides/slide1060.xml" ContentType="application/vnd.openxmlformats-officedocument.presentationml.slide+xml"/>
  <Override PartName="/ppt/slides/slide589.xml" ContentType="application/vnd.openxmlformats-officedocument.presentationml.slide+xml"/>
  <Override PartName="/ppt/slides/slide521.xml" ContentType="application/vnd.openxmlformats-officedocument.presentationml.slide+xml"/>
  <Override PartName="/ppt/slides/slide507.xml" ContentType="application/vnd.openxmlformats-officedocument.presentationml.slide+xml"/>
  <Override PartName="/ppt/slides/slide94.xml" ContentType="application/vnd.openxmlformats-officedocument.presentationml.slide+xml"/>
  <Override PartName="/ppt/slides/slide474.xml" ContentType="application/vnd.openxmlformats-officedocument.presentationml.slide+xml"/>
  <Override PartName="/ppt/slides/slide682.xml" ContentType="application/vnd.openxmlformats-officedocument.presentationml.slide+xml"/>
  <Override PartName="/ppt/slides/slide564.xml" ContentType="application/vnd.openxmlformats-officedocument.presentationml.slide+xml"/>
  <Override PartName="/ppt/slides/slide835.xml" ContentType="application/vnd.openxmlformats-officedocument.presentationml.slide+xml"/>
  <Override PartName="/ppt/slides/slide639.xml" ContentType="application/vnd.openxmlformats-officedocument.presentationml.slide+xml"/>
  <Override PartName="/ppt/slides/slide1009.xml" ContentType="application/vnd.openxmlformats-officedocument.presentationml.slide+xml"/>
  <Override PartName="/ppt/slides/slide358.xml" ContentType="application/vnd.openxmlformats-officedocument.presentationml.slide+xml"/>
  <Override PartName="/ppt/slides/slide389.xml" ContentType="application/vnd.openxmlformats-officedocument.presentationml.slide+xml"/>
  <Override PartName="/ppt/slides/slide483.xml" ContentType="application/vnd.openxmlformats-officedocument.presentationml.slide+xml"/>
  <Override PartName="/ppt/slides/slide308.xml" ContentType="application/vnd.openxmlformats-officedocument.presentationml.slide+xml"/>
  <Override PartName="/ppt/slides/slide803.xml" ContentType="application/vnd.openxmlformats-officedocument.presentationml.slide+xml"/>
  <Override PartName="/ppt/slides/slide952.xml" ContentType="application/vnd.openxmlformats-officedocument.presentationml.slide+xml"/>
  <Override PartName="/ppt/slides/slide79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80.xml" ContentType="application/vnd.openxmlformats-officedocument.presentationml.slide+xml"/>
  <Override PartName="/ppt/slides/slide561.xml" ContentType="application/vnd.openxmlformats-officedocument.presentationml.slide+xml"/>
  <Override PartName="/ppt/slides/slide293.xml" ContentType="application/vnd.openxmlformats-officedocument.presentationml.slide+xml"/>
  <Override PartName="/ppt/slides/slide393.xml" ContentType="application/vnd.openxmlformats-officedocument.presentationml.slide+xml"/>
  <Override PartName="/ppt/slides/slide618.xml" ContentType="application/vnd.openxmlformats-officedocument.presentationml.slide+xml"/>
  <Override PartName="/ppt/slides/slide731.xml" ContentType="application/vnd.openxmlformats-officedocument.presentationml.slide+xml"/>
  <Override PartName="/ppt/slides/slide740.xml" ContentType="application/vnd.openxmlformats-officedocument.presentationml.slide+xml"/>
  <Override PartName="/ppt/slides/slide983.xml" ContentType="application/vnd.openxmlformats-officedocument.presentationml.slide+xml"/>
  <Override PartName="/ppt/slides/slide1083.xml" ContentType="application/vnd.openxmlformats-officedocument.presentationml.slide+xml"/>
  <Override PartName="/ppt/slides/slide1124.xml" ContentType="application/vnd.openxmlformats-officedocument.presentationml.slide+xml"/>
  <Override PartName="/ppt/slides/slide242.xml" ContentType="application/vnd.openxmlformats-officedocument.presentationml.slide+xml"/>
  <Override PartName="/ppt/slides/slide977.xml" ContentType="application/vnd.openxmlformats-officedocument.presentationml.slide+xml"/>
  <Override PartName="/ppt/slides/slide701.xml" ContentType="application/vnd.openxmlformats-officedocument.presentationml.slide+xml"/>
  <Override PartName="/ppt/slides/slide456.xml" ContentType="application/vnd.openxmlformats-officedocument.presentationml.slide+xml"/>
  <Override PartName="/ppt/slides/slide1039.xml" ContentType="application/vnd.openxmlformats-officedocument.presentationml.slide+xml"/>
  <Override PartName="/ppt/slides/slide37.xml" ContentType="application/vnd.openxmlformats-officedocument.presentationml.slide+xml"/>
  <Override PartName="/ppt/slides/slide325.xml" ContentType="application/vnd.openxmlformats-officedocument.presentationml.slide+xml"/>
  <Override PartName="/ppt/slides/slide1038.xml" ContentType="application/vnd.openxmlformats-officedocument.presentationml.slide+xml"/>
  <Override PartName="/ppt/slides/slide148.xml" ContentType="application/vnd.openxmlformats-officedocument.presentationml.slide+xml"/>
  <Override PartName="/ppt/slides/slide33.xml" ContentType="application/vnd.openxmlformats-officedocument.presentationml.slide+xml"/>
  <Override PartName="/ppt/slides/slide1020.xml" ContentType="application/vnd.openxmlformats-officedocument.presentationml.slide+xml"/>
  <Override PartName="/ppt/slides/slide1076.xml" ContentType="application/vnd.openxmlformats-officedocument.presentationml.slide+xml"/>
  <Override PartName="/ppt/slides/slide367.xml" ContentType="application/vnd.openxmlformats-officedocument.presentationml.slide+xml"/>
  <Override PartName="/ppt/slides/slide172.xml" ContentType="application/vnd.openxmlformats-officedocument.presentationml.slide+xml"/>
  <Override PartName="/ppt/slides/slide1079.xml" ContentType="application/vnd.openxmlformats-officedocument.presentationml.slide+xml"/>
  <Override PartName="/ppt/slides/slide552.xml" ContentType="application/vnd.openxmlformats-officedocument.presentationml.slide+xml"/>
  <Override PartName="/ppt/slides/slide935.xml" ContentType="application/vnd.openxmlformats-officedocument.presentationml.slide+xml"/>
  <Override PartName="/ppt/slides/slide1062.xml" ContentType="application/vnd.openxmlformats-officedocument.presentationml.slide+xml"/>
  <Override PartName="/ppt/slides/slide56.xml" ContentType="application/vnd.openxmlformats-officedocument.presentationml.slide+xml"/>
  <Override PartName="/ppt/slides/slide349.xml" ContentType="application/vnd.openxmlformats-officedocument.presentationml.slide+xml"/>
  <Override PartName="/ppt/slides/slide729.xml" ContentType="application/vnd.openxmlformats-officedocument.presentationml.slide+xml"/>
  <Override PartName="/ppt/slides/slide154.xml" ContentType="application/vnd.openxmlformats-officedocument.presentationml.slide+xml"/>
  <Override PartName="/ppt/slides/slide365.xml" ContentType="application/vnd.openxmlformats-officedocument.presentationml.slide+xml"/>
  <Override PartName="/ppt/slides/slide772.xml" ContentType="application/vnd.openxmlformats-officedocument.presentationml.slide+xml"/>
  <Override PartName="/ppt/slides/slide926.xml" ContentType="application/vnd.openxmlformats-officedocument.presentationml.slide+xml"/>
  <Override PartName="/ppt/slides/slide979.xml" ContentType="application/vnd.openxmlformats-officedocument.presentationml.slide+xml"/>
  <Override PartName="/ppt/slides/slide1044.xml" ContentType="application/vnd.openxmlformats-officedocument.presentationml.slide+xml"/>
  <Override PartName="/ppt/slides/slide1143.xml" ContentType="application/vnd.openxmlformats-officedocument.presentationml.slide+xml"/>
  <Override PartName="/ppt/slides/slide175.xml" ContentType="application/vnd.openxmlformats-officedocument.presentationml.slide+xml"/>
  <Override PartName="/ppt/slides/slide195.xml" ContentType="application/vnd.openxmlformats-officedocument.presentationml.slide+xml"/>
  <Override PartName="/ppt/slides/slide345.xml" ContentType="application/vnd.openxmlformats-officedocument.presentationml.slide+xml"/>
  <Override PartName="/ppt/slides/slide612.xml" ContentType="application/vnd.openxmlformats-officedocument.presentationml.slide+xml"/>
  <Override PartName="/ppt/slides/slide368.xml" ContentType="application/vnd.openxmlformats-officedocument.presentationml.slide+xml"/>
  <Override PartName="/ppt/slides/slide751.xml" ContentType="application/vnd.openxmlformats-officedocument.presentationml.slide+xml"/>
  <Override PartName="/ppt/slides/slide838.xml" ContentType="application/vnd.openxmlformats-officedocument.presentationml.slide+xml"/>
  <Override PartName="/ppt/slides/slide1148.xml" ContentType="application/vnd.openxmlformats-officedocument.presentationml.slide+xml"/>
  <Override PartName="/ppt/slides/slide19.xml" ContentType="application/vnd.openxmlformats-officedocument.presentationml.slide+xml"/>
  <Override PartName="/ppt/slides/slide1096.xml" ContentType="application/vnd.openxmlformats-officedocument.presentationml.slide+xml"/>
  <Override PartName="/ppt/slides/slide674.xml" ContentType="application/vnd.openxmlformats-officedocument.presentationml.slide+xml"/>
  <Override PartName="/ppt/slides/slide605.xml" ContentType="application/vnd.openxmlformats-officedocument.presentationml.slide+xml"/>
  <Override PartName="/ppt/slides/slide166.xml" ContentType="application/vnd.openxmlformats-officedocument.presentationml.slide+xml"/>
  <Override PartName="/ppt/slides/slide370.xml" ContentType="application/vnd.openxmlformats-officedocument.presentationml.slide+xml"/>
  <Override PartName="/ppt/slides/slide493.xml" ContentType="application/vnd.openxmlformats-officedocument.presentationml.slide+xml"/>
  <Override PartName="/ppt/slides/slide962.xml" ContentType="application/vnd.openxmlformats-officedocument.presentationml.slide+xml"/>
  <Override PartName="/ppt/slides/slide461.xml" ContentType="application/vnd.openxmlformats-officedocument.presentationml.slide+xml"/>
  <Override PartName="/ppt/slides/slide805.xml" ContentType="application/vnd.openxmlformats-officedocument.presentationml.slide+xml"/>
  <Override PartName="/ppt/slides/slide80.xml" ContentType="application/vnd.openxmlformats-officedocument.presentationml.slide+xml"/>
  <Override PartName="/ppt/slides/slide877.xml" ContentType="application/vnd.openxmlformats-officedocument.presentationml.slide+xml"/>
  <Override PartName="/ppt/slides/slide763.xml" ContentType="application/vnd.openxmlformats-officedocument.presentationml.slide+xml"/>
  <Override PartName="/ppt/slides/slide177.xml" ContentType="application/vnd.openxmlformats-officedocument.presentationml.slide+xml"/>
  <Override PartName="/ppt/slides/slide737.xml" ContentType="application/vnd.openxmlformats-officedocument.presentationml.slide+xml"/>
  <Override PartName="/ppt/slides/slide563.xml" ContentType="application/vnd.openxmlformats-officedocument.presentationml.slide+xml"/>
  <Override PartName="/ppt/slides/slide880.xml" ContentType="application/vnd.openxmlformats-officedocument.presentationml.slide+xml"/>
  <Override PartName="/ppt/slides/slide1134.xml" ContentType="application/vnd.openxmlformats-officedocument.presentationml.slide+xml"/>
  <Override PartName="/ppt/slides/slide137.xml" ContentType="application/vnd.openxmlformats-officedocument.presentationml.slide+xml"/>
  <Override PartName="/ppt/slides/slide721.xml" ContentType="application/vnd.openxmlformats-officedocument.presentationml.slide+xml"/>
  <Override PartName="/ppt/slides/slide869.xml" ContentType="application/vnd.openxmlformats-officedocument.presentationml.slide+xml"/>
  <Override PartName="/ppt/slides/slide275.xml" ContentType="application/vnd.openxmlformats-officedocument.presentationml.slide+xml"/>
  <Override PartName="/ppt/slides/slide255.xml" ContentType="application/vnd.openxmlformats-officedocument.presentationml.slide+xml"/>
  <Override PartName="/ppt/slides/slide480.xml" ContentType="application/vnd.openxmlformats-officedocument.presentationml.slide+xml"/>
  <Override PartName="/ppt/slides/slide648.xml" ContentType="application/vnd.openxmlformats-officedocument.presentationml.slide+xml"/>
  <Override PartName="/ppt/slides/slide29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28.xml" ContentType="application/vnd.openxmlformats-officedocument.presentationml.slide+xml"/>
  <Override PartName="/ppt/slides/slide922.xml" ContentType="application/vnd.openxmlformats-officedocument.presentationml.slide+xml"/>
  <Override PartName="/ppt/slides/slide984.xml" ContentType="application/vnd.openxmlformats-officedocument.presentationml.slide+xml"/>
  <Override PartName="/ppt/slides/slide1061.xml" ContentType="application/vnd.openxmlformats-officedocument.presentationml.slide+xml"/>
  <Override PartName="/ppt/slides/slide1090.xml" ContentType="application/vnd.openxmlformats-officedocument.presentationml.slide+xml"/>
  <Override PartName="/ppt/slides/slide725.xml" ContentType="application/vnd.openxmlformats-officedocument.presentationml.slide+xml"/>
  <Override PartName="/ppt/slides/slide366.xml" ContentType="application/vnd.openxmlformats-officedocument.presentationml.slide+xml"/>
  <Override PartName="/ppt/slides/slide40.xml" ContentType="application/vnd.openxmlformats-officedocument.presentationml.slide+xml"/>
  <Override PartName="/ppt/slides/slide545.xml" ContentType="application/vnd.openxmlformats-officedocument.presentationml.slide+xml"/>
  <Override PartName="/ppt/slides/slide400.xml" ContentType="application/vnd.openxmlformats-officedocument.presentationml.slide+xml"/>
  <Override PartName="/ppt/slides/slide995.xml" ContentType="application/vnd.openxmlformats-officedocument.presentationml.slide+xml"/>
  <Override PartName="/ppt/slides/slide372.xml" ContentType="application/vnd.openxmlformats-officedocument.presentationml.slide+xml"/>
  <Override PartName="/ppt/slides/slide975.xml" ContentType="application/vnd.openxmlformats-officedocument.presentationml.slide+xml"/>
  <Override PartName="/ppt/slides/slide1023.xml" ContentType="application/vnd.openxmlformats-officedocument.presentationml.slide+xml"/>
  <Override PartName="/ppt/slides/slide360.xml" ContentType="application/vnd.openxmlformats-officedocument.presentationml.slide+xml"/>
  <Override PartName="/ppt/slides/slide906.xml" ContentType="application/vnd.openxmlformats-officedocument.presentationml.slide+xml"/>
  <Override PartName="/ppt/slides/slide568.xml" ContentType="application/vnd.openxmlformats-officedocument.presentationml.slide+xml"/>
  <Override PartName="/ppt/slides/slide129.xml" ContentType="application/vnd.openxmlformats-officedocument.presentationml.slide+xml"/>
  <Override PartName="/ppt/slides/slide704.xml" ContentType="application/vnd.openxmlformats-officedocument.presentationml.slide+xml"/>
  <Override PartName="/ppt/slides/slide125.xml" ContentType="application/vnd.openxmlformats-officedocument.presentationml.slide+xml"/>
  <Override PartName="/ppt/slides/slide938.xml" ContentType="application/vnd.openxmlformats-officedocument.presentationml.slide+xml"/>
  <Override PartName="/ppt/slides/slide269.xml" ContentType="application/vnd.openxmlformats-officedocument.presentationml.slide+xml"/>
  <Override PartName="/ppt/slides/slide464.xml" ContentType="application/vnd.openxmlformats-officedocument.presentationml.slide+xml"/>
  <Override PartName="/ppt/slides/slide584.xml" ContentType="application/vnd.openxmlformats-officedocument.presentationml.slide+xml"/>
  <Override PartName="/ppt/slides/slide754.xml" ContentType="application/vnd.openxmlformats-officedocument.presentationml.slide+xml"/>
  <Override PartName="/ppt/slides/slide193.xml" ContentType="application/vnd.openxmlformats-officedocument.presentationml.slide+xml"/>
  <Override PartName="/ppt/slides/slide202.xml" ContentType="application/vnd.openxmlformats-officedocument.presentationml.slide+xml"/>
  <Default Extension="jpeg" ContentType="image/jpeg"/>
  <Override PartName="/ppt/slides/slide304.xml" ContentType="application/vnd.openxmlformats-officedocument.presentationml.slide+xml"/>
  <Override PartName="/ppt/slides/slide719.xml" ContentType="application/vnd.openxmlformats-officedocument.presentationml.slide+xml"/>
  <Override PartName="/ppt/slides/slide3.xml" ContentType="application/vnd.openxmlformats-officedocument.presentationml.slide+xml"/>
  <Override PartName="/ppt/slides/slide144.xml" ContentType="application/vnd.openxmlformats-officedocument.presentationml.slide+xml"/>
  <Override PartName="/ppt/slides/slide1015.xml" ContentType="application/vnd.openxmlformats-officedocument.presentationml.slide+xml"/>
  <Override PartName="/ppt/slides/slide870.xml" ContentType="application/vnd.openxmlformats-officedocument.presentationml.slide+xml"/>
  <Override PartName="/ppt/slides/slide385.xml" ContentType="application/vnd.openxmlformats-officedocument.presentationml.slide+xml"/>
  <Override PartName="/ppt/slides/slide976.xml" ContentType="application/vnd.openxmlformats-officedocument.presentationml.slide+xml"/>
  <Override PartName="/ppt/slides/slide595.xml" ContentType="application/vnd.openxmlformats-officedocument.presentationml.slide+xml"/>
  <Override PartName="/ppt/slides/slide266.xml" ContentType="application/vnd.openxmlformats-officedocument.presentationml.slide+xml"/>
  <Override PartName="/ppt/slides/slide484.xml" ContentType="application/vnd.openxmlformats-officedocument.presentationml.slide+xml"/>
  <Override PartName="/ppt/slides/slide9.xml" ContentType="application/vnd.openxmlformats-officedocument.presentationml.slide+xml"/>
  <Override PartName="/ppt/slides/slide315.xml" ContentType="application/vnd.openxmlformats-officedocument.presentationml.slide+xml"/>
  <Override PartName="/ppt/slides/slide759.xml" ContentType="application/vnd.openxmlformats-officedocument.presentationml.slide+xml"/>
  <Override PartName="/ppt/slides/slide158.xml" ContentType="application/vnd.openxmlformats-officedocument.presentationml.slide+xml"/>
  <Override PartName="/ppt/slides/slide282.xml" ContentType="application/vnd.openxmlformats-officedocument.presentationml.slide+xml"/>
  <Override PartName="/ppt/slides/slide204.xml" ContentType="application/vnd.openxmlformats-officedocument.presentationml.slide+xml"/>
  <Override PartName="/ppt/slides/slide185.xml" ContentType="application/vnd.openxmlformats-officedocument.presentationml.slide+xml"/>
  <Override PartName="/ppt/slides/slide546.xml" ContentType="application/vnd.openxmlformats-officedocument.presentationml.slide+xml"/>
  <Override PartName="/ppt/slides/slide504.xml" ContentType="application/vnd.openxmlformats-officedocument.presentationml.slide+xml"/>
  <Override PartName="/ppt/slides/slide108.xml" ContentType="application/vnd.openxmlformats-officedocument.presentationml.slide+xml"/>
  <Override PartName="/ppt/slides/slide1146.xml" ContentType="application/vnd.openxmlformats-officedocument.presentationml.slide+xml"/>
  <Override PartName="/ppt/slides/slide1022.xml" ContentType="application/vnd.openxmlformats-officedocument.presentationml.slide+xml"/>
  <Override PartName="/ppt/slides/slide299.xml" ContentType="application/vnd.openxmlformats-officedocument.presentationml.slide+xml"/>
  <Override PartName="/ppt/slides/slide715.xml" ContentType="application/vnd.openxmlformats-officedocument.presentationml.slide+xml"/>
  <Override PartName="/ppt/slides/slide893.xml" ContentType="application/vnd.openxmlformats-officedocument.presentationml.slide+xml"/>
  <Override PartName="/ppt/slides/slide820.xml" ContentType="application/vnd.openxmlformats-officedocument.presentationml.slide+xml"/>
  <Override PartName="/ppt/slides/slide462.xml" ContentType="application/vnd.openxmlformats-officedocument.presentationml.slide+xml"/>
  <Override PartName="/ppt/slides/slide586.xml" ContentType="application/vnd.openxmlformats-officedocument.presentationml.slide+xml"/>
  <Override PartName="/ppt/slides/slide937.xml" ContentType="application/vnd.openxmlformats-officedocument.presentationml.slide+xml"/>
  <Override PartName="/ppt/slides/slide1021.xml" ContentType="application/vnd.openxmlformats-officedocument.presentationml.slide+xml"/>
  <Override PartName="/ppt/slides/slide212.xml" ContentType="application/vnd.openxmlformats-officedocument.presentationml.slide+xml"/>
  <Override PartName="/ppt/slides/slide317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285.xml" ContentType="application/vnd.openxmlformats-officedocument.presentationml.slide+xml"/>
  <Override PartName="/ppt/slides/slide517.xml" ContentType="application/vnd.openxmlformats-officedocument.presentationml.slide+xml"/>
  <Override PartName="/ppt/slides/slide961.xml" ContentType="application/vnd.openxmlformats-officedocument.presentationml.slide+xml"/>
  <Override PartName="/ppt/slides/slide1091.xml" ContentType="application/vnd.openxmlformats-officedocument.presentationml.slide+xml"/>
  <Override PartName="/ppt/slides/slide220.xml" ContentType="application/vnd.openxmlformats-officedocument.presentationml.slide+xml"/>
  <Override PartName="/ppt/slides/slide452.xml" ContentType="application/vnd.openxmlformats-officedocument.presentationml.slide+xml"/>
  <Override PartName="/ppt/slides/slide590.xml" ContentType="application/vnd.openxmlformats-officedocument.presentationml.slide+xml"/>
  <Override PartName="/ppt/slides/slide860.xml" ContentType="application/vnd.openxmlformats-officedocument.presentationml.slide+xml"/>
  <Override PartName="/ppt/slides/slide910.xml" ContentType="application/vnd.openxmlformats-officedocument.presentationml.slide+xml"/>
  <Override PartName="/ppt/slides/slide1018.xml" ContentType="application/vnd.openxmlformats-officedocument.presentationml.slide+xml"/>
  <Override PartName="/ppt/slides/slide62.xml" ContentType="application/vnd.openxmlformats-officedocument.presentationml.slide+xml"/>
  <Override PartName="/ppt/slides/slide523.xml" ContentType="application/vnd.openxmlformats-officedocument.presentationml.slide+xml"/>
  <Override PartName="/ppt/slides/slide931.xml" ContentType="application/vnd.openxmlformats-officedocument.presentationml.slide+xml"/>
  <Override PartName="/ppt/slides/slide208.xml" ContentType="application/vnd.openxmlformats-officedocument.presentationml.slide+xml"/>
  <Override PartName="/ppt/slides/slide817.xml" ContentType="application/vnd.openxmlformats-officedocument.presentationml.slide+xml"/>
  <Override PartName="/ppt/slides/slide924.xml" ContentType="application/vnd.openxmlformats-officedocument.presentationml.slide+xml"/>
  <Override PartName="/ppt/slides/slide911.xml" ContentType="application/vnd.openxmlformats-officedocument.presentationml.slide+xml"/>
  <Override PartName="/ppt/slides/slide792.xml" ContentType="application/vnd.openxmlformats-officedocument.presentationml.slide+xml"/>
  <Override PartName="/ppt/slides/slide374.xml" ContentType="application/vnd.openxmlformats-officedocument.presentationml.slide+xml"/>
  <Override PartName="/ppt/slides/slide323.xml" ContentType="application/vnd.openxmlformats-officedocument.presentationml.slide+xml"/>
  <Override PartName="/ppt/slides/slide555.xml" ContentType="application/vnd.openxmlformats-officedocument.presentationml.slide+xml"/>
  <Override PartName="/ppt/slides/slide530.xml" ContentType="application/vnd.openxmlformats-officedocument.presentationml.slide+xml"/>
  <Override PartName="/ppt/slides/slide569.xml" ContentType="application/vnd.openxmlformats-officedocument.presentationml.slide+xml"/>
  <Override PartName="/ppt/slides/slide601.xml" ContentType="application/vnd.openxmlformats-officedocument.presentationml.slide+xml"/>
  <Override PartName="/ppt/slides/slide798.xml" ContentType="application/vnd.openxmlformats-officedocument.presentationml.slide+xml"/>
  <Override PartName="/ppt/slides/slide249.xml" ContentType="application/vnd.openxmlformats-officedocument.presentationml.slide+xml"/>
  <Override PartName="/ppt/slides/slide633.xml" ContentType="application/vnd.openxmlformats-officedocument.presentationml.slide+xml"/>
  <Override PartName="/ppt/slides/slide959.xml" ContentType="application/vnd.openxmlformats-officedocument.presentationml.slide+xml"/>
  <Override PartName="/ppt/slides/slide215.xml" ContentType="application/vnd.openxmlformats-officedocument.presentationml.slide+xml"/>
  <Override PartName="/ppt/slides/slide990.xml" ContentType="application/vnd.openxmlformats-officedocument.presentationml.slide+xml"/>
  <Override PartName="/ppt/slides/slide613.xml" ContentType="application/vnd.openxmlformats-officedocument.presentationml.slide+xml"/>
  <Override PartName="/ppt/slides/slide1068.xml" ContentType="application/vnd.openxmlformats-officedocument.presentationml.slide+xml"/>
  <Override PartName="/ppt/slides/slide1110.xml" ContentType="application/vnd.openxmlformats-officedocument.presentationml.slide+xml"/>
  <Override PartName="/ppt/slides/slide913.xml" ContentType="application/vnd.openxmlformats-officedocument.presentationml.slide+xml"/>
  <Override PartName="/ppt/slides/slide458.xml" ContentType="application/vnd.openxmlformats-officedocument.presentationml.slide+xml"/>
  <Override PartName="/ppt/slides/slide551.xml" ContentType="application/vnd.openxmlformats-officedocument.presentationml.slide+xml"/>
  <Override PartName="/ppt/slides/slide921.xml" ContentType="application/vnd.openxmlformats-officedocument.presentationml.slide+xml"/>
  <Override PartName="/ppt/slides/slide250.xml" ContentType="application/vnd.openxmlformats-officedocument.presentationml.slide+xml"/>
  <Override PartName="/ppt/slides/slide1120.xml" ContentType="application/vnd.openxmlformats-officedocument.presentationml.slide+xml"/>
  <Override PartName="/ppt/slides/slide576.xml" ContentType="application/vnd.openxmlformats-officedocument.presentationml.slide+xml"/>
  <Override PartName="/ppt/slides/slide974.xml" ContentType="application/vnd.openxmlformats-officedocument.presentationml.slide+xml"/>
  <Override PartName="/ppt/slides/slide676.xml" ContentType="application/vnd.openxmlformats-officedocument.presentationml.slide+xml"/>
  <Override PartName="/ppt/slides/slide168.xml" ContentType="application/vnd.openxmlformats-officedocument.presentationml.slide+xml"/>
  <Override PartName="/ppt/slides/slide1082.xml" ContentType="application/vnd.openxmlformats-officedocument.presentationml.slide+xml"/>
  <Override PartName="/ppt/slides/slide624.xml" ContentType="application/vnd.openxmlformats-officedocument.presentationml.slide+xml"/>
  <Override PartName="/ppt/slides/slide696.xml" ContentType="application/vnd.openxmlformats-officedocument.presentationml.slide+xml"/>
  <Override PartName="/ppt/slides/slide712.xml" ContentType="application/vnd.openxmlformats-officedocument.presentationml.slide+xml"/>
  <Override PartName="/ppt/slides/slide842.xml" ContentType="application/vnd.openxmlformats-officedocument.presentationml.slide+xml"/>
  <Override PartName="/ppt/slides/slide379.xml" ContentType="application/vnd.openxmlformats-officedocument.presentationml.slide+xml"/>
  <Override PartName="/ppt/slides/slide100.xml" ContentType="application/vnd.openxmlformats-officedocument.presentationml.slide+xml"/>
  <Override PartName="/ppt/slides/slide384.xml" ContentType="application/vnd.openxmlformats-officedocument.presentationml.slide+xml"/>
  <Override PartName="/ppt/slides/slide256.xml" ContentType="application/vnd.openxmlformats-officedocument.presentationml.slide+xml"/>
  <Override PartName="/ppt/slides/slide499.xml" ContentType="application/vnd.openxmlformats-officedocument.presentationml.slide+xml"/>
  <Override PartName="/ppt/slides/slide191.xml" ContentType="application/vnd.openxmlformats-officedocument.presentationml.slide+xml"/>
  <Override PartName="/ppt/slides/slide894.xml" ContentType="application/vnd.openxmlformats-officedocument.presentationml.slide+xml"/>
  <Override PartName="/ppt/slides/slide542.xml" ContentType="application/vnd.openxmlformats-officedocument.presentationml.slide+xml"/>
  <Override PartName="/ppt/slides/slide726.xml" ContentType="application/vnd.openxmlformats-officedocument.presentationml.slide+xml"/>
  <Override PartName="/ppt/slides/slide698.xml" ContentType="application/vnd.openxmlformats-officedocument.presentationml.slide+xml"/>
  <Override PartName="/ppt/slides/slide1036.xml" ContentType="application/vnd.openxmlformats-officedocument.presentationml.slide+xml"/>
  <Override PartName="/ppt/slides/slide1131.xml" ContentType="application/vnd.openxmlformats-officedocument.presentationml.slide+xml"/>
  <Override PartName="/ppt/slides/slide1132.xml" ContentType="application/vnd.openxmlformats-officedocument.presentationml.slide+xml"/>
  <Override PartName="/ppt/slides/slide750.xml" ContentType="application/vnd.openxmlformats-officedocument.presentationml.slide+xml"/>
  <Override PartName="/ppt/slides/slide84.xml" ContentType="application/vnd.openxmlformats-officedocument.presentationml.slide+xml"/>
  <Override PartName="/ppt/slides/slide303.xml" ContentType="application/vnd.openxmlformats-officedocument.presentationml.slide+xml"/>
  <Override PartName="/ppt/slides/slide1033.xml" ContentType="application/vnd.openxmlformats-officedocument.presentationml.slide+xml"/>
  <Override PartName="/ppt/slides/slide1049.xml" ContentType="application/vnd.openxmlformats-officedocument.presentationml.slide+xml"/>
  <Override PartName="/ppt/slides/slide42.xml" ContentType="application/vnd.openxmlformats-officedocument.presentationml.slide+xml"/>
  <Override PartName="/ppt/slides/slide548.xml" ContentType="application/vnd.openxmlformats-officedocument.presentationml.slide+xml"/>
  <Override PartName="/ppt/slides/slide145.xml" ContentType="application/vnd.openxmlformats-officedocument.presentationml.slide+xml"/>
  <Override PartName="/ppt/slides/slide925.xml" ContentType="application/vnd.openxmlformats-officedocument.presentationml.slide+xml"/>
  <Override PartName="/ppt/slides/slide610.xml" ContentType="application/vnd.openxmlformats-officedocument.presentationml.slide+xml"/>
  <Override PartName="/ppt/slides/slide953.xml" ContentType="application/vnd.openxmlformats-officedocument.presentationml.slide+xml"/>
  <Override PartName="/ppt/slides/slide222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857.xml" ContentType="application/vnd.openxmlformats-officedocument.presentationml.slide+xml"/>
  <Override PartName="/ppt/slides/slide57.xml" ContentType="application/vnd.openxmlformats-officedocument.presentationml.slide+xml"/>
  <Override PartName="/ppt/slides/slide307.xml" ContentType="application/vnd.openxmlformats-officedocument.presentationml.slide+xml"/>
  <Override PartName="/ppt/slides/slide920.xml" ContentType="application/vnd.openxmlformats-officedocument.presentationml.slide+xml"/>
  <Override PartName="/ppt/slides/slide566.xml" ContentType="application/vnd.openxmlformats-officedocument.presentationml.slide+xml"/>
  <Override PartName="/ppt/slides/slide1073.xml" ContentType="application/vnd.openxmlformats-officedocument.presentationml.slide+xml"/>
  <Override PartName="/ppt/slides/slide488.xml" ContentType="application/vnd.openxmlformats-officedocument.presentationml.slide+xml"/>
  <Override PartName="/ppt/slides/slide171.xml" ContentType="application/vnd.openxmlformats-officedocument.presentationml.slide+xml"/>
  <Override PartName="/ppt/slides/slide550.xml" ContentType="application/vnd.openxmlformats-officedocument.presentationml.slide+xml"/>
  <Override PartName="/ppt/slides/slide826.xml" ContentType="application/vnd.openxmlformats-officedocument.presentationml.slide+xml"/>
  <Override PartName="/ppt/slides/slide63.xml" ContentType="application/vnd.openxmlformats-officedocument.presentationml.slide+xml"/>
  <Override PartName="/ppt/slides/slide777.xml" ContentType="application/vnd.openxmlformats-officedocument.presentationml.slide+xml"/>
  <Override PartName="/ppt/slides/slide1047.xml" ContentType="application/vnd.openxmlformats-officedocument.presentationml.slide+xml"/>
  <Override PartName="/ppt/slides/slide532.xml" ContentType="application/vnd.openxmlformats-officedocument.presentationml.slide+xml"/>
  <Override PartName="/ppt/slides/slide34.xml" ContentType="application/vnd.openxmlformats-officedocument.presentationml.slide+xml"/>
  <Override PartName="/ppt/slides/slide112.xml" ContentType="application/vnd.openxmlformats-officedocument.presentationml.slide+xml"/>
  <Override PartName="/ppt/slides/slide422.xml" ContentType="application/vnd.openxmlformats-officedocument.presentationml.slide+xml"/>
  <Override PartName="/ppt/slides/slide543.xml" ContentType="application/vnd.openxmlformats-officedocument.presentationml.slide+xml"/>
  <Override PartName="/ppt/slides/slide583.xml" ContentType="application/vnd.openxmlformats-officedocument.presentationml.slide+xml"/>
  <Override PartName="/ppt/slides/slide758.xml" ContentType="application/vnd.openxmlformats-officedocument.presentationml.slide+xml"/>
  <Override PartName="/ppt/slides/slide815.xml" ContentType="application/vnd.openxmlformats-officedocument.presentationml.slide+xml"/>
  <Override PartName="/ppt/slides/slide1000.xml" ContentType="application/vnd.openxmlformats-officedocument.presentationml.slide+xml"/>
  <Override PartName="/ppt/slides/slide1108.xml" ContentType="application/vnd.openxmlformats-officedocument.presentationml.slide+xml"/>
  <Override PartName="/ppt/slides/slide509.xml" ContentType="application/vnd.openxmlformats-officedocument.presentationml.slide+xml"/>
  <Override PartName="/ppt/slides/slide957.xml" ContentType="application/vnd.openxmlformats-officedocument.presentationml.slide+xml"/>
  <Override PartName="/ppt/slides/slide942.xml" ContentType="application/vnd.openxmlformats-officedocument.presentationml.slide+xml"/>
  <Override PartName="/ppt/slides/slide773.xml" ContentType="application/vnd.openxmlformats-officedocument.presentationml.slide+xml"/>
  <Override PartName="/ppt/slides/slide99.xml" ContentType="application/vnd.openxmlformats-officedocument.presentationml.slide+xml"/>
  <Override PartName="/ppt/slides/slide423.xml" ContentType="application/vnd.openxmlformats-officedocument.presentationml.slide+xml"/>
  <Override PartName="/ppt/slides/slide1080.xml" ContentType="application/vnd.openxmlformats-officedocument.presentationml.slide+xml"/>
  <Override PartName="/ppt/slides/slide541.xml" ContentType="application/vnd.openxmlformats-officedocument.presentationml.slide+xml"/>
  <Override PartName="/ppt/slides/slide996.xml" ContentType="application/vnd.openxmlformats-officedocument.presentationml.slide+xml"/>
  <Override PartName="/ppt/slides/slide160.xml" ContentType="application/vnd.openxmlformats-officedocument.presentationml.slide+xml"/>
  <Override PartName="/ppt/slides/slide775.xml" ContentType="application/vnd.openxmlformats-officedocument.presentationml.slide+xml"/>
  <Override PartName="/ppt/slides/slide818.xml" ContentType="application/vnd.openxmlformats-officedocument.presentationml.slide+xml"/>
  <Override PartName="/ppt/slides/slide332.xml" ContentType="application/vnd.openxmlformats-officedocument.presentationml.slide+xml"/>
  <Override PartName="/ppt/slides/slide692.xml" ContentType="application/vnd.openxmlformats-officedocument.presentationml.slide+xml"/>
  <Override PartName="/ppt/slides/slide64.xml" ContentType="application/vnd.openxmlformats-officedocument.presentationml.slide+xml"/>
  <Override PartName="/ppt/slides/slide733.xml" ContentType="application/vnd.openxmlformats-officedocument.presentationml.slide+xml"/>
  <Override PartName="/ppt/slides/slide445.xml" ContentType="application/vnd.openxmlformats-officedocument.presentationml.slide+xml"/>
  <Override PartName="/ppt/slides/slide149.xml" ContentType="application/vnd.openxmlformats-officedocument.presentationml.slide+xml"/>
  <Override PartName="/ppt/slides/slide72.xml" ContentType="application/vnd.openxmlformats-officedocument.presentationml.slide+xml"/>
  <Override PartName="/ppt/slides/slide652.xml" ContentType="application/vnd.openxmlformats-officedocument.presentationml.slide+xml"/>
  <Override PartName="/ppt/slides/slide443.xml" ContentType="application/vnd.openxmlformats-officedocument.presentationml.slide+xml"/>
  <Override PartName="/ppt/slides/slide929.xml" ContentType="application/vnd.openxmlformats-officedocument.presentationml.slide+xml"/>
  <Override PartName="/ppt/slides/slide297.xml" ContentType="application/vnd.openxmlformats-officedocument.presentationml.slide+xml"/>
  <Override PartName="/ppt/slides/slide706.xml" ContentType="application/vnd.openxmlformats-officedocument.presentationml.slide+xml"/>
  <Override PartName="/ppt/slides/slide556.xml" ContentType="application/vnd.openxmlformats-officedocument.presentationml.slide+xml"/>
  <Override PartName="/ppt/slides/slide162.xml" ContentType="application/vnd.openxmlformats-officedocument.presentationml.slide+xml"/>
  <Override PartName="/ppt/slides/slide164.xml" ContentType="application/vnd.openxmlformats-officedocument.presentationml.slide+xml"/>
  <Override PartName="/ppt/slides/slide845.xml" ContentType="application/vnd.openxmlformats-officedocument.presentationml.slide+xml"/>
  <Override PartName="/ppt/slides/slide71.xml" ContentType="application/vnd.openxmlformats-officedocument.presentationml.slide+xml"/>
  <Override PartName="/ppt/slides/slide381.xml" ContentType="application/vnd.openxmlformats-officedocument.presentationml.slide+xml"/>
  <Override PartName="/ppt/slides/slide598.xml" ContentType="application/vnd.openxmlformats-officedocument.presentationml.slide+xml"/>
  <Override PartName="/ppt/slides/slide520.xml" ContentType="application/vnd.openxmlformats-officedocument.presentationml.slide+xml"/>
  <Override PartName="/ppt/slides/slide241.xml" ContentType="application/vnd.openxmlformats-officedocument.presentationml.slide+xml"/>
  <Override PartName="/ppt/slides/slide687.xml" ContentType="application/vnd.openxmlformats-officedocument.presentationml.slide+xml"/>
  <Override PartName="/ppt/slides/slide859.xml" ContentType="application/vnd.openxmlformats-officedocument.presentationml.slide+xml"/>
  <Override PartName="/ppt/slides/slide28.xml" ContentType="application/vnd.openxmlformats-officedocument.presentationml.slide+xml"/>
  <Override PartName="/ppt/slides/slide301.xml" ContentType="application/vnd.openxmlformats-officedocument.presentationml.slide+xml"/>
  <Override PartName="/ppt/slides/slide886.xml" ContentType="application/vnd.openxmlformats-officedocument.presentationml.slide+xml"/>
  <Override PartName="/docProps/app.xml" ContentType="application/vnd.openxmlformats-officedocument.extended-properties+xml"/>
  <Override PartName="/ppt/slides/slide992.xml" ContentType="application/vnd.openxmlformats-officedocument.presentationml.slide+xml"/>
  <Override PartName="/ppt/slides/slide810.xml" ContentType="application/vnd.openxmlformats-officedocument.presentationml.slide+xml"/>
  <Override PartName="/ppt/slides/slide627.xml" ContentType="application/vnd.openxmlformats-officedocument.presentationml.slide+xml"/>
  <Override PartName="/ppt/slides/slide47.xml" ContentType="application/vnd.openxmlformats-officedocument.presentationml.slide+xml"/>
  <Override PartName="/ppt/slides/slide235.xml" ContentType="application/vnd.openxmlformats-officedocument.presentationml.slide+xml"/>
  <Override PartName="/ppt/slides/slide188.xml" ContentType="application/vnd.openxmlformats-officedocument.presentationml.slide+xml"/>
  <Override PartName="/ppt/slides/slide738.xml" ContentType="application/vnd.openxmlformats-officedocument.presentationml.slide+xml"/>
  <Override PartName="/ppt/slides/slide855.xml" ContentType="application/vnd.openxmlformats-officedocument.presentationml.slide+xml"/>
  <Override PartName="/ppt/slides/slide435.xml" ContentType="application/vnd.openxmlformats-officedocument.presentationml.slide+xml"/>
  <Override PartName="/ppt/slides/slide1107.xml" ContentType="application/vnd.openxmlformats-officedocument.presentationml.slide+xml"/>
  <Override PartName="/ppt/slides/slide382.xml" ContentType="application/vnd.openxmlformats-officedocument.presentationml.slide+xml"/>
  <Override PartName="/ppt/slides/slide234.xml" ContentType="application/vnd.openxmlformats-officedocument.presentationml.slide+xml"/>
  <Override PartName="/ppt/slides/slide161.xml" ContentType="application/vnd.openxmlformats-officedocument.presentationml.slide+xml"/>
  <Override PartName="/ppt/slides/slide211.xml" ContentType="application/vnd.openxmlformats-officedocument.presentationml.slide+xml"/>
  <Override PartName="/ppt/slides/slide231.xml" ContentType="application/vnd.openxmlformats-officedocument.presentationml.slide+xml"/>
  <Override PartName="/ppt/slides/slide124.xml" ContentType="application/vnd.openxmlformats-officedocument.presentationml.slide+xml"/>
  <Override PartName="/ppt/slides/slide502.xml" ContentType="application/vnd.openxmlformats-officedocument.presentationml.slide+xml"/>
  <Override PartName="/ppt/slides/slide167.xml" ContentType="application/vnd.openxmlformats-officedocument.presentationml.slide+xml"/>
  <Override PartName="/ppt/slides/slide300.xml" ContentType="application/vnd.openxmlformats-officedocument.presentationml.slide+xml"/>
  <Override PartName="/ppt/slides/slide536.xml" ContentType="application/vnd.openxmlformats-officedocument.presentationml.slide+xml"/>
  <Override PartName="/ppt/slides/slide454.xml" ContentType="application/vnd.openxmlformats-officedocument.presentationml.slide+xml"/>
  <Override PartName="/ppt/slides/slide268.xml" ContentType="application/vnd.openxmlformats-officedocument.presentationml.slide+xml"/>
  <Override PartName="/ppt/slides/slide544.xml" ContentType="application/vnd.openxmlformats-officedocument.presentationml.slide+xml"/>
  <Override PartName="/ppt/slides/slide661.xml" ContentType="application/vnd.openxmlformats-officedocument.presentationml.slide+xml"/>
  <Override PartName="/ppt/slides/slide522.xml" ContentType="application/vnd.openxmlformats-officedocument.presentationml.slide+xml"/>
  <Override PartName="/ppt/slides/slide182.xml" ContentType="application/vnd.openxmlformats-officedocument.presentationml.slide+xml"/>
  <Override PartName="/ppt/slides/slide874.xml" ContentType="application/vnd.openxmlformats-officedocument.presentationml.slide+xml"/>
  <Override PartName="/ppt/slides/slide999.xml" ContentType="application/vnd.openxmlformats-officedocument.presentationml.slide+xml"/>
  <Override PartName="/ppt/slides/slide1010.xml" ContentType="application/vnd.openxmlformats-officedocument.presentationml.slide+xml"/>
  <Override PartName="/ppt/slides/slide406.xml" ContentType="application/vnd.openxmlformats-officedocument.presentationml.slide+xml"/>
  <Override PartName="/ppt/slides/slide263.xml" ContentType="application/vnd.openxmlformats-officedocument.presentationml.slide+xml"/>
  <Override PartName="/ppt/slides/slide963.xml" ContentType="application/vnd.openxmlformats-officedocument.presentationml.slide+xml"/>
  <Override PartName="/ppt/slides/slide115.xml" ContentType="application/vnd.openxmlformats-officedocument.presentationml.slide+xml"/>
  <Override PartName="/ppt/slides/slide390.xml" ContentType="application/vnd.openxmlformats-officedocument.presentationml.slide+xml"/>
  <Override PartName="/ppt/slides/slide887.xml" ContentType="application/vnd.openxmlformats-officedocument.presentationml.slide+xml"/>
  <Override PartName="/ppt/slides/slide78.xml" ContentType="application/vnd.openxmlformats-officedocument.presentationml.slide+xml"/>
  <Override PartName="/ppt/slides/slide309.xml" ContentType="application/vnd.openxmlformats-officedocument.presentationml.slide+xml"/>
  <Override PartName="/ppt/slides/slide320.xml" ContentType="application/vnd.openxmlformats-officedocument.presentationml.slide+xml"/>
  <Override PartName="/ppt/slides/slide416.xml" ContentType="application/vnd.openxmlformats-officedocument.presentationml.slide+xml"/>
  <Override PartName="/ppt/slides/slide728.xml" ContentType="application/vnd.openxmlformats-officedocument.presentationml.slide+xml"/>
  <Override PartName="/ppt/slides/slide1017.xml" ContentType="application/vnd.openxmlformats-officedocument.presentationml.slide+xml"/>
  <Override PartName="/ppt/slides/slide1025.xml" ContentType="application/vnd.openxmlformats-officedocument.presentationml.slide+xml"/>
  <Override PartName="/ppt/slides/slide778.xml" ContentType="application/vnd.openxmlformats-officedocument.presentationml.slide+xml"/>
  <Override PartName="/ppt/slides/slide1075.xml" ContentType="application/vnd.openxmlformats-officedocument.presentationml.slide+xml"/>
  <Override PartName="/ppt/slides/slide133.xml" ContentType="application/vnd.openxmlformats-officedocument.presentationml.slide+xml"/>
  <Override PartName="/ppt/slides/slide670.xml" ContentType="application/vnd.openxmlformats-officedocument.presentationml.slide+xml"/>
  <Override PartName="/ppt/slides/slide1103.xml" ContentType="application/vnd.openxmlformats-officedocument.presentationml.slide+xml"/>
  <Override PartName="/ppt/slides/slide436.xml" ContentType="application/vnd.openxmlformats-officedocument.presentationml.slide+xml"/>
  <Override PartName="/ppt/slides/slide785.xml" ContentType="application/vnd.openxmlformats-officedocument.presentationml.slide+xml"/>
  <Override PartName="/ppt/slides/slide407.xml" ContentType="application/vnd.openxmlformats-officedocument.presentationml.slide+xml"/>
  <Override PartName="/ppt/slides/slide866.xml" ContentType="application/vnd.openxmlformats-officedocument.presentationml.slide+xml"/>
  <Override PartName="/ppt/slides/slide420.xml" ContentType="application/vnd.openxmlformats-officedocument.presentationml.slide+xml"/>
  <Override PartName="/ppt/slides/slide31.xml" ContentType="application/vnd.openxmlformats-officedocument.presentationml.slide+xml"/>
  <Override PartName="/ppt/slides/slide329.xml" ContentType="application/vnd.openxmlformats-officedocument.presentationml.slide+xml"/>
  <Override PartName="/ppt/slides/slide531.xml" ContentType="application/vnd.openxmlformats-officedocument.presentationml.slide+xml"/>
  <Override PartName="/ppt/slides/slide311.xml" ContentType="application/vnd.openxmlformats-officedocument.presentationml.slide+xml"/>
  <Override PartName="/ppt/slides/slide742.xml" ContentType="application/vnd.openxmlformats-officedocument.presentationml.slide+xml"/>
  <Override PartName="/ppt/slides/slide796.xml" ContentType="application/vnd.openxmlformats-officedocument.presentationml.slide+xml"/>
  <Override PartName="/ppt/slides/slide985.xml" ContentType="application/vnd.openxmlformats-officedocument.presentationml.slide+xml"/>
  <Override PartName="/ppt/slides/slide997.xml" ContentType="application/vnd.openxmlformats-officedocument.presentationml.slide+xml"/>
  <Override PartName="/ppt/slides/slide476.xml" ContentType="application/vnd.openxmlformats-officedocument.presentationml.slide+xml"/>
  <Override PartName="/ppt/slides/slide903.xml" ContentType="application/vnd.openxmlformats-officedocument.presentationml.slide+xml"/>
  <Override PartName="/ppt/slides/slide958.xml" ContentType="application/vnd.openxmlformats-officedocument.presentationml.slide+xml"/>
  <Override PartName="/ppt/slides/slide800.xml" ContentType="application/vnd.openxmlformats-officedocument.presentationml.slide+xml"/>
  <Override PartName="/ppt/slides/slide904.xml" ContentType="application/vnd.openxmlformats-officedocument.presentationml.slide+xml"/>
  <Override PartName="/ppt/slides/slide591.xml" ContentType="application/vnd.openxmlformats-officedocument.presentationml.slide+xml"/>
  <Override PartName="/ppt/slides/slide665.xml" ContentType="application/vnd.openxmlformats-officedocument.presentationml.slide+xml"/>
  <Override PartName="/ppt/slides/slide512.xml" ContentType="application/vnd.openxmlformats-officedocument.presentationml.slide+xml"/>
  <Override PartName="/ppt/slides/slide128.xml" ContentType="application/vnd.openxmlformats-officedocument.presentationml.slide+xml"/>
  <Override PartName="/ppt/slides/slide312.xml" ContentType="application/vnd.openxmlformats-officedocument.presentationml.slide+xml"/>
  <Override PartName="/ppt/slides/slide334.xml" ContentType="application/vnd.openxmlformats-officedocument.presentationml.slide+xml"/>
  <Override PartName="/ppt/slides/slide933.xml" ContentType="application/vnd.openxmlformats-officedocument.presentationml.slide+xml"/>
  <Override PartName="/ppt/slides/slide611.xml" ContentType="application/vnd.openxmlformats-officedocument.presentationml.slide+xml"/>
  <Override PartName="/ppt/slides/slide982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ppt/slides/slide716.xml" ContentType="application/vnd.openxmlformats-officedocument.presentationml.slide+xml"/>
  <Override PartName="/ppt/slides/slide865.xml" ContentType="application/vnd.openxmlformats-officedocument.presentationml.slide+xml"/>
  <Override PartName="/ppt/slides/slide653.xml" ContentType="application/vnd.openxmlformats-officedocument.presentationml.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slides/slide471.xml" ContentType="application/vnd.openxmlformats-officedocument.presentationml.slide+xml"/>
  <Override PartName="/ppt/slides/slide949.xml" ContentType="application/vnd.openxmlformats-officedocument.presentationml.slide+xml"/>
  <Override PartName="/ppt/slides/slide346.xml" ContentType="application/vnd.openxmlformats-officedocument.presentationml.slide+xml"/>
  <Override PartName="/ppt/slides/slide289.xml" ContentType="application/vnd.openxmlformats-officedocument.presentationml.slide+xml"/>
  <Override PartName="/ppt/slides/slide405.xml" ContentType="application/vnd.openxmlformats-officedocument.presentationml.slide+xml"/>
  <Override PartName="/ppt/slides/slide14.xml" ContentType="application/vnd.openxmlformats-officedocument.presentationml.slide+xml"/>
  <Override PartName="/ppt/slides/slide298.xml" ContentType="application/vnd.openxmlformats-officedocument.presentationml.slide+xml"/>
  <Override PartName="/ppt/slides/slide322.xml" ContentType="application/vnd.openxmlformats-officedocument.presentationml.slide+xml"/>
  <Override PartName="/ppt/slides/slide694.xml" ContentType="application/vnd.openxmlformats-officedocument.presentationml.slide+xml"/>
  <Override PartName="/ppt/slides/slide875.xml" ContentType="application/vnd.openxmlformats-officedocument.presentationml.slide+xml"/>
  <Override PartName="/ppt/slides/slide1126.xml" ContentType="application/vnd.openxmlformats-officedocument.presentationml.slide+xml"/>
  <Override PartName="/ppt/slides/slide515.xml" ContentType="application/vnd.openxmlformats-officedocument.presentationml.slide+xml"/>
  <Override PartName="/ppt/slides/slide272.xml" ContentType="application/vnd.openxmlformats-officedocument.presentationml.slide+xml"/>
  <Override PartName="/ppt/slides/slide49.xml" ContentType="application/vnd.openxmlformats-officedocument.presentationml.slide+xml"/>
  <Override PartName="/ppt/slides/slide187.xml" ContentType="application/vnd.openxmlformats-officedocument.presentationml.slide+xml"/>
  <Override PartName="/ppt/slides/slide804.xml" ContentType="application/vnd.openxmlformats-officedocument.presentationml.slide+xml"/>
  <Override PartName="/ppt/slides/slide70.xml" ContentType="application/vnd.openxmlformats-officedocument.presentationml.slide+xml"/>
  <Override PartName="/ppt/slides/slide481.xml" ContentType="application/vnd.openxmlformats-officedocument.presentationml.slide+xml"/>
  <Override PartName="/ppt/slides/slide668.xml" ContentType="application/vnd.openxmlformats-officedocument.presentationml.slide+xml"/>
  <Override PartName="/ppt/slides/slide1144.xml" ContentType="application/vnd.openxmlformats-officedocument.presentationml.slide+xml"/>
  <Override PartName="/ppt/slides/slide562.xml" ContentType="application/vnd.openxmlformats-officedocument.presentationml.slide+xml"/>
  <Override PartName="/ppt/slides/slide752.xml" ContentType="application/vnd.openxmlformats-officedocument.presentationml.slide+xml"/>
  <Override PartName="/ppt/slides/slide173.xml" ContentType="application/vnd.openxmlformats-officedocument.presentationml.slide+xml"/>
  <Override PartName="/ppt/slides/slide1028.xml" ContentType="application/vnd.openxmlformats-officedocument.presentationml.slide+xml"/>
  <Override PartName="/ppt/slides/slide209.xml" ContentType="application/vnd.openxmlformats-officedocument.presentationml.slide+xml"/>
  <Override PartName="/ppt/slides/slide79.xml" ContentType="application/vnd.openxmlformats-officedocument.presentationml.slide+xml"/>
  <Override PartName="/ppt/slides/slide95.xml" ContentType="application/vnd.openxmlformats-officedocument.presentationml.slide+xml"/>
  <Override PartName="/ppt/slides/slide159.xml" ContentType="application/vnd.openxmlformats-officedocument.presentationml.slide+xml"/>
  <Override PartName="/ppt/slides/slide236.xml" ContentType="application/vnd.openxmlformats-officedocument.presentationml.slide+xml"/>
  <Override PartName="/ppt/slides/slide1086.xml" ContentType="application/vnd.openxmlformats-officedocument.presentationml.slide+xml"/>
  <Override PartName="/ppt/slides/slide230.xml" ContentType="application/vnd.openxmlformats-officedocument.presentationml.slide+xml"/>
  <Override PartName="/ppt/slides/slide237.xml" ContentType="application/vnd.openxmlformats-officedocument.presentationml.slide+xml"/>
  <Override PartName="/ppt/slides/slide376.xml" ContentType="application/vnd.openxmlformats-officedocument.presentationml.slide+xml"/>
  <Override PartName="/ppt/slides/slide510.xml" ContentType="application/vnd.openxmlformats-officedocument.presentationml.slide+xml"/>
  <Override PartName="/ppt/slides/slide998.xml" ContentType="application/vnd.openxmlformats-officedocument.presentationml.slide+xml"/>
  <Override PartName="/ppt/slides/slide1058.xml" ContentType="application/vnd.openxmlformats-officedocument.presentationml.slide+xml"/>
  <Override PartName="/ppt/slides/slide15.xml" ContentType="application/vnd.openxmlformats-officedocument.presentationml.slide+xml"/>
  <Override PartName="/ppt/slides/slide140.xml" ContentType="application/vnd.openxmlformats-officedocument.presentationml.slide+xml"/>
  <Override PartName="/ppt/slides/slide73.xml" ContentType="application/vnd.openxmlformats-officedocument.presentationml.slide+xml"/>
  <Override PartName="/ppt/slides/slide224.xml" ContentType="application/vnd.openxmlformats-officedocument.presentationml.slide+xml"/>
  <Override PartName="/ppt/slides/slide32.xml" ContentType="application/vnd.openxmlformats-officedocument.presentationml.slide+xml"/>
  <Override PartName="/ppt/slides/slide17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13.xml" ContentType="application/vnd.openxmlformats-officedocument.presentationml.slide+xml"/>
  <Override PartName="/ppt/slides/slide348.xml" ContentType="application/vnd.openxmlformats-officedocument.presentationml.slide+xml"/>
  <Override PartName="/ppt/slides/slide1059.xml" ContentType="application/vnd.openxmlformats-officedocument.presentationml.slide+xml"/>
  <Override PartName="/ppt/slides/slide1098.xml" ContentType="application/vnd.openxmlformats-officedocument.presentationml.slide+xml"/>
  <Override PartName="/ppt/slides/slide565.xml" ContentType="application/vnd.openxmlformats-officedocument.presentationml.slide+xml"/>
  <Override PartName="/ppt/slides/slide1106.xml" ContentType="application/vnd.openxmlformats-officedocument.presentationml.slide+xml"/>
  <Override PartName="/ppt/slides/slide1117.xml" ContentType="application/vnd.openxmlformats-officedocument.presentationml.slide+xml"/>
  <Override PartName="/ppt/slides/slide278.xml" ContentType="application/vnd.openxmlformats-officedocument.presentationml.slide+xml"/>
  <Override PartName="/ppt/slides/slide746.xml" ContentType="application/vnd.openxmlformats-officedocument.presentationml.slide+xml"/>
  <Override PartName="/ppt/slides/slide1097.xml" ContentType="application/vnd.openxmlformats-officedocument.presentationml.slide+xml"/>
  <Override PartName="/ppt/slides/slide22.xml" ContentType="application/vnd.openxmlformats-officedocument.presentationml.slide+xml"/>
  <Override PartName="/ppt/slides/slide292.xml" ContentType="application/vnd.openxmlformats-officedocument.presentationml.slide+xml"/>
  <Override PartName="/ppt/slides/slide1150.xml" ContentType="application/vnd.openxmlformats-officedocument.presentationml.slide+xml"/>
  <Override PartName="/ppt/slides/slide1081.xml" ContentType="application/vnd.openxmlformats-officedocument.presentationml.slide+xml"/>
  <Override PartName="/ppt/slides/slide30.xml" ContentType="application/vnd.openxmlformats-officedocument.presentationml.slide+xml"/>
  <Override PartName="/ppt/slides/slide1030.xml" ContentType="application/vnd.openxmlformats-officedocument.presentationml.slide+xml"/>
  <Override PartName="/ppt/slides/slide364.xml" ContentType="application/vnd.openxmlformats-officedocument.presentationml.slide+xml"/>
  <Override PartName="/ppt/slides/slide262.xml" ContentType="application/vnd.openxmlformats-officedocument.presentationml.slide+xml"/>
  <Override PartName="/ppt/slides/slide314.xml" ContentType="application/vnd.openxmlformats-officedocument.presentationml.slide+xml"/>
  <Override PartName="/ppt/slides/slide432.xml" ContentType="application/vnd.openxmlformats-officedocument.presentationml.slide+xml"/>
  <Override PartName="/ppt/slides/slide1004.xml" ContentType="application/vnd.openxmlformats-officedocument.presentationml.slide+xml"/>
  <Override PartName="/ppt/slides/slide856.xml" ContentType="application/vnd.openxmlformats-officedocument.presentationml.slide+xml"/>
  <Override PartName="/ppt/slides/slide107.xml" ContentType="application/vnd.openxmlformats-officedocument.presentationml.slide+xml"/>
  <Override PartName="/ppt/slides/slide429.xml" ContentType="application/vnd.openxmlformats-officedocument.presentationml.slide+xml"/>
  <Override PartName="/ppt/slides/slide247.xml" ContentType="application/vnd.openxmlformats-officedocument.presentationml.slide+xml"/>
  <Override PartName="/ppt/slides/slide503.xml" ContentType="application/vnd.openxmlformats-officedocument.presentationml.slide+xml"/>
  <Override PartName="/ppt/slides/slide23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791.xml" ContentType="application/vnd.openxmlformats-officedocument.presentationml.slide+xml"/>
  <Override PartName="/ppt/slides/slide572.xml" ContentType="application/vnd.openxmlformats-officedocument.presentationml.slide+xml"/>
  <Override PartName="/ppt/slides/slide876.xml" ContentType="application/vnd.openxmlformats-officedocument.presentationml.slide+xml"/>
  <Override PartName="/ppt/slides/slide1130.xml" ContentType="application/vnd.openxmlformats-officedocument.presentationml.slide+xml"/>
  <Override PartName="/ppt/slides/slide1054.xml" ContentType="application/vnd.openxmlformats-officedocument.presentationml.slide+xml"/>
  <Override PartName="/ppt/slides/slide391.xml" ContentType="application/vnd.openxmlformats-officedocument.presentationml.slide+xml"/>
  <Override PartName="/ppt/slides/slide1042.xml" ContentType="application/vnd.openxmlformats-officedocument.presentationml.slide+xml"/>
  <Override PartName="/ppt/slides/slide319.xml" ContentType="application/vnd.openxmlformats-officedocument.presentationml.slide+xml"/>
  <Override PartName="/ppt/slides/slide635.xml" ContentType="application/vnd.openxmlformats-officedocument.presentationml.slide+xml"/>
  <Override PartName="/ppt/slides/slide87.xml" ContentType="application/vnd.openxmlformats-officedocument.presentationml.slide+xml"/>
  <Override PartName="/ppt/slides/slide898.xml" ContentType="application/vnd.openxmlformats-officedocument.presentationml.slide+xml"/>
  <Override PartName="/ppt/slides/slide89.xml" ContentType="application/vnd.openxmlformats-officedocument.presentationml.slide+xml"/>
  <Override PartName="/ppt/slides/slide914.xml" ContentType="application/vnd.openxmlformats-officedocument.presentationml.slide+xml"/>
  <Override PartName="/ppt/slides/slide643.xml" ContentType="application/vnd.openxmlformats-officedocument.presentationml.slide+xml"/>
  <Override PartName="/ppt/slides/slide1019.xml" ContentType="application/vnd.openxmlformats-officedocument.presentationml.slide+xml"/>
  <Override PartName="/ppt/slides/slide459.xml" ContentType="application/vnd.openxmlformats-officedocument.presentationml.slide+xml"/>
  <Override PartName="/ppt/slides/slide1151.xml" ContentType="application/vnd.openxmlformats-officedocument.presentationml.slide+xml"/>
  <Override PartName="/ppt/slides/slide501.xml" ContentType="application/vnd.openxmlformats-officedocument.presentationml.slide+xml"/>
  <Override PartName="/ppt/slides/slide575.xml" ContentType="application/vnd.openxmlformats-officedocument.presentationml.slide+xml"/>
  <Override PartName="/ppt/slides/slide846.xml" ContentType="application/vnd.openxmlformats-officedocument.presentationml.slide+xml"/>
  <Override PartName="/ppt/slides/slide599.xml" ContentType="application/vnd.openxmlformats-officedocument.presentationml.slide+xml"/>
  <Override PartName="/ppt/slides/slide27.xml" ContentType="application/vnd.openxmlformats-officedocument.presentationml.slide+xml"/>
  <Override PartName="/ppt/slides/slide917.xml" ContentType="application/vnd.openxmlformats-officedocument.presentationml.slide+xml"/>
  <Override PartName="/ppt/slides/slide593.xml" ContentType="application/vnd.openxmlformats-officedocument.presentationml.slide+xml"/>
  <Override PartName="/ppt/slides/slide265.xml" ContentType="application/vnd.openxmlformats-officedocument.presentationml.slide+xml"/>
  <Override PartName="/ppt/slides/slide396.xml" ContentType="application/vnd.openxmlformats-officedocument.presentationml.slide+xml"/>
  <Override PartName="/ppt/slides/slide505.xml" ContentType="application/vnd.openxmlformats-officedocument.presentationml.slide+xml"/>
  <Override PartName="/ppt/slides/slide232.xml" ContentType="application/vnd.openxmlformats-officedocument.presentationml.slide+xml"/>
  <Override PartName="/ppt/slides/slide671.xml" ContentType="application/vnd.openxmlformats-officedocument.presentationml.slide+xml"/>
  <Override PartName="/ppt/slides/slide403.xml" ContentType="application/vnd.openxmlformats-officedocument.presentationml.slide+xml"/>
  <Override PartName="/ppt/slides/slide1001.xml" ContentType="application/vnd.openxmlformats-officedocument.presentationml.slide+xml"/>
  <Override PartName="/ppt/slides/slide863.xml" ContentType="application/vnd.openxmlformats-officedocument.presentationml.slide+xml"/>
  <Override PartName="/ppt/slides/slide264.xml" ContentType="application/vnd.openxmlformats-officedocument.presentationml.slide+xml"/>
  <Override PartName="/ppt/slides/slide760.xml" ContentType="application/vnd.openxmlformats-officedocument.presentationml.slide+xml"/>
  <Override PartName="/ppt/slides/slide150.xml" ContentType="application/vnd.openxmlformats-officedocument.presentationml.slide+xml"/>
  <Override PartName="/ppt/slides/slide782.xml" ContentType="application/vnd.openxmlformats-officedocument.presentationml.slide+xml"/>
  <Override PartName="/ppt/slides/slide478.xml" ContentType="application/vnd.openxmlformats-officedocument.presentationml.slide+xml"/>
  <Override PartName="/ppt/slides/slide526.xml" ContentType="application/vnd.openxmlformats-officedocument.presentationml.slide+xml"/>
  <Override PartName="/ppt/slides/slide557.xml" ContentType="application/vnd.openxmlformats-officedocument.presentationml.slide+xml"/>
  <Override PartName="/ppt/slides/slide873.xml" ContentType="application/vnd.openxmlformats-officedocument.presentationml.slide+xml"/>
  <Override PartName="/ppt/slides/slide619.xml" ContentType="application/vnd.openxmlformats-officedocument.presentationml.slide+xml"/>
  <Override PartName="/ppt/slides/slide1077.xml" ContentType="application/vnd.openxmlformats-officedocument.presentationml.slide+xml"/>
  <Override PartName="/ppt/slides/slide658.xml" ContentType="application/vnd.openxmlformats-officedocument.presentationml.slide+xml"/>
  <Override PartName="/ppt/slides/slide511.xml" ContentType="application/vnd.openxmlformats-officedocument.presentationml.slide+xml"/>
  <Override PartName="/ppt/slides/slide560.xml" ContentType="application/vnd.openxmlformats-officedocument.presentationml.slide+xml"/>
  <Override PartName="/ppt/slides/slide492.xml" ContentType="application/vnd.openxmlformats-officedocument.presentationml.slide+xml"/>
  <Override PartName="/ppt/slides/slide1014.xml" ContentType="application/vnd.openxmlformats-officedocument.presentationml.slide+xml"/>
  <Override PartName="/ppt/slides/slide1050.xml" ContentType="application/vnd.openxmlformats-officedocument.presentationml.slide+xml"/>
  <Override PartName="/ppt/slides/slide636.xml" ContentType="application/vnd.openxmlformats-officedocument.presentationml.slide+xml"/>
  <Override PartName="/ppt/slides/slide768.xml" ContentType="application/vnd.openxmlformats-officedocument.presentationml.slide+xml"/>
  <Override PartName="/ppt/slides/slide331.xml" ContentType="application/vnd.openxmlformats-officedocument.presentationml.slide+xml"/>
  <Override PartName="/ppt/slides/slide463.xml" ContentType="application/vnd.openxmlformats-officedocument.presentationml.slide+xml"/>
  <Override PartName="/ppt/slides/slide290.xml" ContentType="application/vnd.openxmlformats-officedocument.presentationml.slide+xml"/>
  <Override PartName="/ppt/slides/slide727.xml" ContentType="application/vnd.openxmlformats-officedocument.presentationml.slide+xml"/>
  <Override PartName="/ppt/slides/slide827.xml" ContentType="application/vnd.openxmlformats-officedocument.presentationml.slide+xml"/>
  <Override PartName="/ppt/slides/slide781.xml" ContentType="application/vnd.openxmlformats-officedocument.presentationml.slide+xml"/>
  <Override PartName="/ppt/slides/slide714.xml" ContentType="application/vnd.openxmlformats-officedocument.presentationml.slide+xml"/>
  <Override PartName="/ppt/slides/slide386.xml" ContentType="application/vnd.openxmlformats-officedocument.presentationml.slide+xml"/>
  <Override PartName="/ppt/slides/slide663.xml" ContentType="application/vnd.openxmlformats-officedocument.presentationml.slide+xml"/>
  <Override PartName="/ppt/slides/slide354.xml" ContentType="application/vnd.openxmlformats-officedocument.presentationml.slide+xml"/>
  <Override PartName="/ppt/slides/slide1123.xml" ContentType="application/vnd.openxmlformats-officedocument.presentationml.slide+xml"/>
  <Override PartName="/ppt/slides/slide697.xml" ContentType="application/vnd.openxmlformats-officedocument.presentationml.slide+xml"/>
  <Override PartName="/ppt/slides/slide980.xml" ContentType="application/vnd.openxmlformats-officedocument.presentationml.slide+xml"/>
  <Override PartName="/ppt/slides/slide139.xml" ContentType="application/vnd.openxmlformats-officedocument.presentationml.slide+xml"/>
  <Override PartName="/ppt/slides/slide257.xml" ContentType="application/vnd.openxmlformats-officedocument.presentationml.slide+xml"/>
  <Override PartName="/ppt/slides/slide559.xml" ContentType="application/vnd.openxmlformats-officedocument.presentationml.slide+xml"/>
  <Override PartName="/ppt/slides/slide582.xml" ContentType="application/vnd.openxmlformats-officedocument.presentationml.slide+xml"/>
  <Override PartName="/ppt/slides/slide966.xml" ContentType="application/vnd.openxmlformats-officedocument.presentationml.slide+xml"/>
  <Override PartName="/ppt/slides/slide378.xml" ContentType="application/vnd.openxmlformats-officedocument.presentationml.slide+xml"/>
  <Override PartName="/ppt/slides/slide693.xml" ContentType="application/vnd.openxmlformats-officedocument.presentationml.slide+xml"/>
  <Override PartName="/ppt/slides/slide588.xml" ContentType="application/vnd.openxmlformats-officedocument.presentationml.slide+xml"/>
  <Override PartName="/ppt/slides/slide895.xml" ContentType="application/vnd.openxmlformats-officedocument.presentationml.slide+xml"/>
  <Override PartName="/ppt/slides/slide892.xml" ContentType="application/vnd.openxmlformats-officedocument.presentationml.slide+xml"/>
  <Override PartName="/ppt/slides/slide179.xml" ContentType="application/vnd.openxmlformats-officedocument.presentationml.slide+xml"/>
  <Override PartName="/ppt/slides/slide251.xml" ContentType="application/vnd.openxmlformats-officedocument.presentationml.slide+xml"/>
  <Override PartName="/ppt/slides/slide226.xml" ContentType="application/vnd.openxmlformats-officedocument.presentationml.slide+xml"/>
  <Override PartName="/ppt/slides/slide1055.xml" ContentType="application/vnd.openxmlformats-officedocument.presentationml.slide+xml"/>
  <Override PartName="/ppt/slides/slide1102.xml" ContentType="application/vnd.openxmlformats-officedocument.presentationml.slide+xml"/>
  <Override PartName="/ppt/slides/slide946.xml" ContentType="application/vnd.openxmlformats-officedocument.presentationml.slide+xml"/>
  <Override PartName="/ppt/slides/slide277.xml" ContentType="application/vnd.openxmlformats-officedocument.presentationml.slide+xml"/>
  <Override PartName="/ppt/slides/slide97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306.xml" ContentType="application/vnd.openxmlformats-officedocument.presentationml.slide+xml"/>
  <Override PartName="/ppt/slides/slide1016.xml" ContentType="application/vnd.openxmlformats-officedocument.presentationml.slide+xml"/>
  <Override PartName="/ppt/slides/slide270.xml" ContentType="application/vnd.openxmlformats-officedocument.presentationml.slide+xml"/>
  <Override PartName="/ppt/slides/slide539.xml" ContentType="application/vnd.openxmlformats-officedocument.presentationml.slide+xml"/>
  <Override PartName="/ppt/slides/slide711.xml" ContentType="application/vnd.openxmlformats-officedocument.presentationml.slide+xml"/>
  <Override PartName="/ppt/slides/slide496.xml" ContentType="application/vnd.openxmlformats-officedocument.presentationml.slide+xml"/>
  <Override PartName="/ppt/slides/slide1070.xml" ContentType="application/vnd.openxmlformats-officedocument.presentationml.slide+xml"/>
  <Override PartName="/ppt/slides/slide4.xml" ContentType="application/vnd.openxmlformats-officedocument.presentationml.slide+xml"/>
  <Override PartName="/ppt/slides/slide707.xml" ContentType="application/vnd.openxmlformats-officedocument.presentationml.slide+xml"/>
  <Override PartName="/ppt/slides/slide102.xml" ContentType="application/vnd.openxmlformats-officedocument.presentationml.slide+xml"/>
  <Override PartName="/ppt/slides/slide146.xml" ContentType="application/vnd.openxmlformats-officedocument.presentationml.slide+xml"/>
  <Override PartName="/ppt/slides/slide801.xml" ContentType="application/vnd.openxmlformats-officedocument.presentationml.slide+xml"/>
  <Override PartName="/ppt/slides/slide506.xml" ContentType="application/vnd.openxmlformats-officedocument.presentationml.slide+xml"/>
  <Override PartName="/ppt/slides/slide287.xml" ContentType="application/vnd.openxmlformats-officedocument.presentationml.slide+xml"/>
  <Override PartName="/ppt/slides/slide518.xml" ContentType="application/vnd.openxmlformats-officedocument.presentationml.slide+xml"/>
  <Override PartName="/ppt/slides/slide1092.xml" ContentType="application/vnd.openxmlformats-officedocument.presentationml.slide+xml"/>
  <Override PartName="/ppt/slides/slide620.xml" ContentType="application/vnd.openxmlformats-officedocument.presentationml.slide+xml"/>
  <Override PartName="/ppt/slides/slide350.xml" ContentType="application/vnd.openxmlformats-officedocument.presentationml.slide+xml"/>
  <Override PartName="/ppt/slides/slide774.xml" ContentType="application/vnd.openxmlformats-officedocument.presentationml.slide+xml"/>
  <Override PartName="/ppt/slides/slide6.xml" ContentType="application/vnd.openxmlformats-officedocument.presentationml.slide+xml"/>
  <Override PartName="/ppt/slides/slide219.xml" ContentType="application/vnd.openxmlformats-officedocument.presentationml.slide+xml"/>
  <Override PartName="/ppt/slides/slide994.xml" ContentType="application/vnd.openxmlformats-officedocument.presentationml.slide+xml"/>
  <Override PartName="/ppt/slides/slide205.xml" ContentType="application/vnd.openxmlformats-officedocument.presentationml.slide+xml"/>
  <Override PartName="/ppt/slides/slide527.xml" ContentType="application/vnd.openxmlformats-officedocument.presentationml.slide+xml"/>
  <Override PartName="/ppt/slides/slide196.xml" ContentType="application/vnd.openxmlformats-officedocument.presentationml.slide+xml"/>
  <Override PartName="/ppt/slides/slide809.xml" ContentType="application/vnd.openxmlformats-officedocument.presentationml.slide+xml"/>
  <Override PartName="/ppt/slides/slide947.xml" ContentType="application/vnd.openxmlformats-officedocument.presentationml.slide+xml"/>
  <Override PartName="/ppt/slides/slide741.xml" ContentType="application/vnd.openxmlformats-officedocument.presentationml.slide+xml"/>
  <Override PartName="/ppt/slides/slide66.xml" ContentType="application/vnd.openxmlformats-officedocument.presentationml.slide+xml"/>
  <Override PartName="/ppt/slides/slide570.xml" ContentType="application/vnd.openxmlformats-officedocument.presentationml.slide+xml"/>
  <Override PartName="/ppt/slides/slide180.xml" ContentType="application/vnd.openxmlformats-officedocument.presentationml.slide+xml"/>
  <Override PartName="/ppt/slides/slide695.xml" ContentType="application/vnd.openxmlformats-officedocument.presentationml.slide+xml"/>
  <Override PartName="/ppt/slides/slide267.xml" ContentType="application/vnd.openxmlformats-officedocument.presentationml.slide+xml"/>
  <Override PartName="/ppt/slides/slide708.xml" ContentType="application/vnd.openxmlformats-officedocument.presentationml.slide+xml"/>
  <Override PartName="/ppt/slides/slide11.xml" ContentType="application/vnd.openxmlformats-officedocument.presentationml.slide+xml"/>
  <Override PartName="/ppt/slides/slide194.xml" ContentType="application/vnd.openxmlformats-officedocument.presentationml.slide+xml"/>
  <Override PartName="/ppt/slides/slide747.xml" ContentType="application/vnd.openxmlformats-officedocument.presentationml.slide+xml"/>
  <Override PartName="/ppt/slides/slide321.xml" ContentType="application/vnd.openxmlformats-officedocument.presentationml.slide+xml"/>
  <Override PartName="/ppt/slides/slide884.xml" ContentType="application/vnd.openxmlformats-officedocument.presentationml.slide+xml"/>
  <Override PartName="/ppt/slides/slide118.xml" ContentType="application/vnd.openxmlformats-officedocument.presentationml.slide+xml"/>
  <Override PartName="/ppt/slides/slide836.xml" ContentType="application/vnd.openxmlformats-officedocument.presentationml.slide+xml"/>
  <Override PartName="/ppt/slides/slide1066.xml" ContentType="application/vnd.openxmlformats-officedocument.presentationml.slide+xml"/>
  <Override PartName="/ppt/slides/slide1005.xml" ContentType="application/vnd.openxmlformats-officedocument.presentationml.slide+xml"/>
  <Override PartName="/ppt/slides/slide362.xml" ContentType="application/vnd.openxmlformats-officedocument.presentationml.slide+xml"/>
  <Override PartName="/ppt/slides/slide597.xml" ContentType="application/vnd.openxmlformats-officedocument.presentationml.slide+xml"/>
  <Override PartName="/ppt/slides/slide907.xml" ContentType="application/vnd.openxmlformats-officedocument.presentationml.slide+xml"/>
  <Override PartName="/ppt/slides/slide1115.xml" ContentType="application/vnd.openxmlformats-officedocument.presentationml.slide+xml"/>
  <Override PartName="/ppt/slides/slide153.xml" ContentType="application/vnd.openxmlformats-officedocument.presentationml.slide+xml"/>
  <Override PartName="/ppt/slides/slide967.xml" ContentType="application/vnd.openxmlformats-officedocument.presentationml.slide+xml"/>
  <Override PartName="/ppt/slides/slide748.xml" ContentType="application/vnd.openxmlformats-officedocument.presentationml.slide+xml"/>
  <Override PartName="/ppt/slides/slide1.xml" ContentType="application/vnd.openxmlformats-officedocument.presentationml.slide+xml"/>
  <Override PartName="/ppt/slides/slide691.xml" ContentType="application/vnd.openxmlformats-officedocument.presentationml.slide+xml"/>
  <Override PartName="/ppt/slides/slide739.xml" ContentType="application/vnd.openxmlformats-officedocument.presentationml.slide+xml"/>
  <Override PartName="/ppt/slides/slide762.xml" ContentType="application/vnd.openxmlformats-officedocument.presentationml.slide+xml"/>
  <Override PartName="/ppt/slides/slide764.xml" ContentType="application/vnd.openxmlformats-officedocument.presentationml.slide+xml"/>
  <Override PartName="/ppt/slides/slide808.xml" ContentType="application/vnd.openxmlformats-officedocument.presentationml.slide+xml"/>
  <Override PartName="/ppt/slides/slide812.xml" ContentType="application/vnd.openxmlformats-officedocument.presentationml.slide+xml"/>
  <Override PartName="/ppt/tableStyles.xml" ContentType="application/vnd.openxmlformats-officedocument.presentationml.tableStyles+xml"/>
  <Override PartName="/ppt/slides/slide439.xml" ContentType="application/vnd.openxmlformats-officedocument.presentationml.slide+xml"/>
  <Override PartName="/ppt/slides/slide344.xml" ContentType="application/vnd.openxmlformats-officedocument.presentationml.slide+xml"/>
  <Override PartName="/ppt/slides/slide228.xml" ContentType="application/vnd.openxmlformats-officedocument.presentationml.slide+xml"/>
  <Override PartName="/ppt/slides/slide744.xml" ContentType="application/vnd.openxmlformats-officedocument.presentationml.slide+xml"/>
  <Override PartName="/ppt/slides/slide700.xml" ContentType="application/vnd.openxmlformats-officedocument.presentationml.slide+xml"/>
  <Override PartName="/ppt/slides/slide451.xml" ContentType="application/vnd.openxmlformats-officedocument.presentationml.slide+xml"/>
  <Override PartName="/ppt/slides/slide824.xml" ContentType="application/vnd.openxmlformats-officedocument.presentationml.slide+xml"/>
  <Override PartName="/ppt/slides/slide861.xml" ContentType="application/vnd.openxmlformats-officedocument.presentationml.slide+xml"/>
  <Override PartName="/ppt/slides/slide821.xml" ContentType="application/vnd.openxmlformats-officedocument.presentationml.slide+xml"/>
  <Override PartName="/ppt/slides/slide675.xml" ContentType="application/vnd.openxmlformats-officedocument.presentationml.slide+xml"/>
  <Override PartName="/ppt/slides/slide440.xml" ContentType="application/vnd.openxmlformats-officedocument.presentationml.slide+xml"/>
  <Override PartName="/ppt/slides/slide847.xml" ContentType="application/vnd.openxmlformats-officedocument.presentationml.slide+xml"/>
  <Override PartName="/ppt/slides/slide466.xml" ContentType="application/vnd.openxmlformats-officedocument.presentationml.slide+xml"/>
  <Override PartName="/ppt/slides/slide948.xml" ContentType="application/vnd.openxmlformats-officedocument.presentationml.slide+xml"/>
  <Override PartName="/ppt/slides/slide540.xml" ContentType="application/vnd.openxmlformats-officedocument.presentationml.slide+xml"/>
  <Override PartName="/ppt/slides/slide899.xml" ContentType="application/vnd.openxmlformats-officedocument.presentationml.slide+xml"/>
  <Override PartName="/ppt/slides/slide1119.xml" ContentType="application/vnd.openxmlformats-officedocument.presentationml.slide+xml"/>
  <Override PartName="/ppt/slides/slide61.xml" ContentType="application/vnd.openxmlformats-officedocument.presentationml.slide+xml"/>
  <Override PartName="/ppt/slides/slide574.xml" ContentType="application/vnd.openxmlformats-officedocument.presentationml.slide+xml"/>
  <Override PartName="/ppt/slides/slide834.xml" ContentType="application/vnd.openxmlformats-officedocument.presentationml.slide+xml"/>
  <Override PartName="/ppt/slides/slide1152.xml" ContentType="application/vnd.openxmlformats-officedocument.presentationml.slide+xml"/>
  <Override PartName="/ppt/slides/slide414.xml" ContentType="application/vnd.openxmlformats-officedocument.presentationml.slide+xml"/>
  <Override PartName="/ppt/slides/slide104.xml" ContentType="application/vnd.openxmlformats-officedocument.presentationml.slide+xml"/>
  <Override PartName="/ppt/slides/slide10.xml" ContentType="application/vnd.openxmlformats-officedocument.presentationml.slide+xml"/>
  <Override PartName="/ppt/slides/slide581.xml" ContentType="application/vnd.openxmlformats-officedocument.presentationml.slide+xml"/>
  <Override PartName="/ppt/slides/slide519.xml" ContentType="application/vnd.openxmlformats-officedocument.presentationml.slide+xml"/>
  <Override PartName="/ppt/slides/slide689.xml" ContentType="application/vnd.openxmlformats-officedocument.presentationml.slide+xml"/>
  <Override PartName="/ppt/slides/slide473.xml" ContentType="application/vnd.openxmlformats-officedocument.presentationml.slide+xml"/>
  <Override PartName="/ppt/slides/slide1133.xml" ContentType="application/vnd.openxmlformats-officedocument.presentationml.slide+xml"/>
  <Override PartName="/ppt/slides/slide641.xml" ContentType="application/vnd.openxmlformats-officedocument.presentationml.slide+xml"/>
  <Override PartName="/ppt/slides/slide142.xml" ContentType="application/vnd.openxmlformats-officedocument.presentationml.slide+xml"/>
  <Override PartName="/ppt/slides/slide596.xml" ContentType="application/vnd.openxmlformats-officedocument.presentationml.slide+xml"/>
  <Override PartName="/ppt/slides/slide779.xml" ContentType="application/vnd.openxmlformats-officedocument.presentationml.slide+xml"/>
  <Override PartName="/ppt/slides/slide437.xml" ContentType="application/vnd.openxmlformats-officedocument.presentationml.slide+xml"/>
  <Override PartName="/ppt/slides/slide387.xml" ContentType="application/vnd.openxmlformats-officedocument.presentationml.slide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slides/slide163.xml" ContentType="application/vnd.openxmlformats-officedocument.presentationml.slide+xml"/>
  <Override PartName="/ppt/slides/slide252.xml" ContentType="application/vnd.openxmlformats-officedocument.presentationml.slide+xml"/>
  <Override PartName="/ppt/slides/slide614.xml" ContentType="application/vnd.openxmlformats-officedocument.presentationml.slide+xml"/>
  <Override PartName="/ppt/slides/slide55.xml" ContentType="application/vnd.openxmlformats-officedocument.presentationml.slide+xml"/>
  <Override PartName="/ppt/slides/slide404.xml" ContentType="application/vnd.openxmlformats-officedocument.presentationml.slide+xml"/>
  <Override PartName="/ppt/slides/slide1093.xml" ContentType="application/vnd.openxmlformats-officedocument.presentationml.slide+xml"/>
  <Override PartName="/ppt/slides/slide732.xml" ContentType="application/vnd.openxmlformats-officedocument.presentationml.slide+xml"/>
  <Override PartName="/ppt/slides/slide1109.xml" ContentType="application/vnd.openxmlformats-officedocument.presentationml.slide+xml"/>
  <Override PartName="/ppt/slides/slide155.xml" ContentType="application/vnd.openxmlformats-officedocument.presentationml.slide+xml"/>
  <Override PartName="/ppt/slides/slide902.xml" ContentType="application/vnd.openxmlformats-officedocument.presentationml.slide+xml"/>
  <Override PartName="/ppt/slides/slide152.xml" ContentType="application/vnd.openxmlformats-officedocument.presentationml.slide+xml"/>
  <Override PartName="/ppt/slides/slide425.xml" ContentType="application/vnd.openxmlformats-officedocument.presentationml.slide+xml"/>
  <Override PartName="/ppt/slides/slide840.xml" ContentType="application/vnd.openxmlformats-officedocument.presentationml.slide+xml"/>
  <Override PartName="/ppt/slides/slide683.xml" ContentType="application/vnd.openxmlformats-officedocument.presentationml.slide+xml"/>
  <Override PartName="/ppt/slides/slide797.xml" ContentType="application/vnd.openxmlformats-officedocument.presentationml.slide+xml"/>
  <Override PartName="/ppt/slides/slide909.xml" ContentType="application/vnd.openxmlformats-officedocument.presentationml.slide+xml"/>
  <Override PartName="/ppt/slides/slide369.xml" ContentType="application/vnd.openxmlformats-officedocument.presentationml.slide+xml"/>
  <Override PartName="/ppt/slides/slide630.xml" ContentType="application/vnd.openxmlformats-officedocument.presentationml.slide+xml"/>
  <Override PartName="/ppt/slides/slide430.xml" ContentType="application/vnd.openxmlformats-officedocument.presentationml.slide+xml"/>
  <Override PartName="/ppt/slides/slide45.xml" ContentType="application/vnd.openxmlformats-officedocument.presentationml.slide+xml"/>
  <Override PartName="/ppt/slides/slide101.xml" ContentType="application/vnd.openxmlformats-officedocument.presentationml.slide+xml"/>
  <Override PartName="/ppt/slides/slide273.xml" ContentType="application/vnd.openxmlformats-officedocument.presentationml.slide+xml"/>
  <Override PartName="/ppt/slides/slide165.xml" ContentType="application/vnd.openxmlformats-officedocument.presentationml.slide+xml"/>
  <Override PartName="/ppt/slides/slide956.xml" ContentType="application/vnd.openxmlformats-officedocument.presentationml.slide+xml"/>
  <Override PartName="/ppt/slides/slide54.xml" ContentType="application/vnd.openxmlformats-officedocument.presentationml.slide+xml"/>
  <Override PartName="/ppt/slides/slide918.xml" ContentType="application/vnd.openxmlformats-officedocument.presentationml.slide+xml"/>
  <Override PartName="/ppt/slides/slide767.xml" ContentType="application/vnd.openxmlformats-officedocument.presentationml.slide+xml"/>
  <Override PartName="/ppt/slides/slide823.xml" ContentType="application/vnd.openxmlformats-officedocument.presentationml.slide+xml"/>
  <Override PartName="/ppt/slides/slide26.xml" ContentType="application/vnd.openxmlformats-officedocument.presentationml.slide+xml"/>
  <Override PartName="/ppt/slides/slide93.xml" ContentType="application/vnd.openxmlformats-officedocument.presentationml.slide+xml"/>
  <Override PartName="/ppt/slides/slide685.xml" ContentType="application/vnd.openxmlformats-officedocument.presentationml.slide+xml"/>
  <Override PartName="/ppt/slides/slide105.xml" ContentType="application/vnd.openxmlformats-officedocument.presentationml.slide+xml"/>
  <Override PartName="/ppt/slides/slide757.xml" ContentType="application/vnd.openxmlformats-officedocument.presentationml.slide+xml"/>
  <Override PartName="/ppt/slides/slide841.xml" ContentType="application/vnd.openxmlformats-officedocument.presentationml.slide+xml"/>
  <Override PartName="/ppt/slides/slide896.xml" ContentType="application/vnd.openxmlformats-officedocument.presentationml.slide+xml"/>
  <Override PartName="/ppt/slides/slide743.xml" ContentType="application/vnd.openxmlformats-officedocument.presentationml.slide+xml"/>
  <Override PartName="/ppt/slides/slide577.xml" ContentType="application/vnd.openxmlformats-officedocument.presentationml.slide+xml"/>
  <Override PartName="/ppt/slides/slide927.xml" ContentType="application/vnd.openxmlformats-officedocument.presentationml.slide+xml"/>
  <Override PartName="/ppt/slides/slide934.xml" ContentType="application/vnd.openxmlformats-officedocument.presentationml.slide+xml"/>
  <Override PartName="/ppt/slides/slide1118.xml" ContentType="application/vnd.openxmlformats-officedocument.presentationml.slide+xml"/>
  <Override PartName="/ppt/slides/slide103.xml" ContentType="application/vnd.openxmlformats-officedocument.presentationml.slide+xml"/>
  <Override PartName="/ppt/slides/slide227.xml" ContentType="application/vnd.openxmlformats-officedocument.presentationml.slide+xml"/>
  <Override PartName="/ppt/slides/slide444.xml" ContentType="application/vnd.openxmlformats-officedocument.presentationml.slide+xml"/>
  <Override PartName="/ppt/slides/slide533.xml" ContentType="application/vnd.openxmlformats-officedocument.presentationml.slide+xml"/>
  <Override PartName="/ppt/slides/slide1136.xml" ContentType="application/vnd.openxmlformats-officedocument.presentationml.slide+xml"/>
  <Override PartName="/ppt/slides/slide248.xml" ContentType="application/vnd.openxmlformats-officedocument.presentationml.slide+xml"/>
  <Override PartName="/ppt/slides/slide453.xml" ContentType="application/vnd.openxmlformats-officedocument.presentationml.slide+xml"/>
  <Override PartName="/ppt/slides/slide1041.xml" ContentType="application/vnd.openxmlformats-officedocument.presentationml.slide+xml"/>
  <Override PartName="/ppt/slides/slide1008.xml" ContentType="application/vnd.openxmlformats-officedocument.presentationml.slide+xml"/>
  <Override PartName="/ppt/slides/slide1065.xml" ContentType="application/vnd.openxmlformats-officedocument.presentationml.slide+xml"/>
  <Override PartName="/ppt/slides/slide218.xml" ContentType="application/vnd.openxmlformats-officedocument.presentationml.slide+xml"/>
  <Override PartName="/ppt/slides/slide677.xml" ContentType="application/vnd.openxmlformats-officedocument.presentationml.slide+xml"/>
  <Override PartName="/ppt/slides/slide1063.xml" ContentType="application/vnd.openxmlformats-officedocument.presentationml.slide+xml"/>
  <Override PartName="/ppt/slides/slide932.xml" ContentType="application/vnd.openxmlformats-officedocument.presentationml.slide+xml"/>
  <Override PartName="/ppt/slides/slide221.xml" ContentType="application/vnd.openxmlformats-officedocument.presentationml.slide+xml"/>
  <Override PartName="/ppt/slides/slide1101.xml" ContentType="application/vnd.openxmlformats-officedocument.presentationml.slide+xml"/>
  <Override PartName="/ppt/slides/slide638.xml" ContentType="application/vnd.openxmlformats-officedocument.presentationml.slide+xml"/>
  <Override PartName="/ppt/slides/slide664.xml" ContentType="application/vnd.openxmlformats-officedocument.presentationml.slide+xml"/>
  <Override PartName="/ppt/slides/slide96.xml" ContentType="application/vnd.openxmlformats-officedocument.presentationml.slide+xml"/>
  <Override PartName="/ppt/slides/slide198.xml" ContentType="application/vnd.openxmlformats-officedocument.presentationml.slide+xml"/>
  <Override PartName="/ppt/slides/slide75.xml" ContentType="application/vnd.openxmlformats-officedocument.presentationml.slide+xml"/>
  <Override PartName="/ppt/slides/slide417.xml" ContentType="application/vnd.openxmlformats-officedocument.presentationml.slide+xml"/>
  <Override PartName="/ppt/slides/slide832.xml" ContentType="application/vnd.openxmlformats-officedocument.presentationml.slide+xml"/>
  <Override PartName="/ppt/slides/slide986.xml" ContentType="application/vnd.openxmlformats-officedocument.presentationml.slide+xml"/>
  <Override PartName="/ppt/slides/slide143.xml" ContentType="application/vnd.openxmlformats-officedocument.presentationml.slide+xml"/>
  <Override PartName="/ppt/slides/slide442.xml" ContentType="application/vnd.openxmlformats-officedocument.presentationml.slide+xml"/>
  <Override PartName="/ppt/slides/slide950.xml" ContentType="application/vnd.openxmlformats-officedocument.presentationml.slide+xml"/>
  <Override PartName="/ppt/slides/slide1053.xml" ContentType="application/vnd.openxmlformats-officedocument.presentationml.slide+xml"/>
  <Override PartName="/ppt/slides/slide930.xml" ContentType="application/vnd.openxmlformats-officedocument.presentationml.slide+xml"/>
  <Override PartName="/ppt/slides/slide1056.xml" ContentType="application/vnd.openxmlformats-officedocument.presentationml.slide+xml"/>
  <Default Extension="rels" ContentType="application/vnd.openxmlformats-package.relationships+xml"/>
  <Override PartName="/ppt/slides/slide39.xml" ContentType="application/vnd.openxmlformats-officedocument.presentationml.slide+xml"/>
  <Override PartName="/ppt/slides/slide822.xml" ContentType="application/vnd.openxmlformats-officedocument.presentationml.slide+xml"/>
  <Override PartName="/ppt/slides/slide117.xml" ContentType="application/vnd.openxmlformats-officedocument.presentationml.slide+xml"/>
  <Override PartName="/ppt/slides/slide1116.xml" ContentType="application/vnd.openxmlformats-officedocument.presentationml.slide+xml"/>
  <Override PartName="/ppt/slides/slide111.xml" ContentType="application/vnd.openxmlformats-officedocument.presentationml.slide+xml"/>
  <Override PartName="/ppt/slides/slide178.xml" ContentType="application/vnd.openxmlformats-officedocument.presentationml.slide+xml"/>
  <Override PartName="/ppt/slides/slide29.xml" ContentType="application/vnd.openxmlformats-officedocument.presentationml.slide+xml"/>
  <Override PartName="/ppt/slides/slide989.xml" ContentType="application/vnd.openxmlformats-officedocument.presentationml.slide+xml"/>
  <Override PartName="/ppt/slides/slide353.xml" ContentType="application/vnd.openxmlformats-officedocument.presentationml.slide+xml"/>
  <Override PartName="/ppt/slides/slide1045.xml" ContentType="application/vnd.openxmlformats-officedocument.presentationml.slide+xml"/>
  <Override PartName="/ppt/slides/slide85.xml" ContentType="application/vnd.openxmlformats-officedocument.presentationml.slide+xml"/>
  <Override PartName="/ppt/slides/slide662.xml" ContentType="application/vnd.openxmlformats-officedocument.presentationml.slide+xml"/>
  <Override PartName="/ppt/slides/slide724.xml" ContentType="application/vnd.openxmlformats-officedocument.presentationml.slide+xml"/>
  <Override PartName="/ppt/slides/slide223.xml" ContentType="application/vnd.openxmlformats-officedocument.presentationml.slide+xml"/>
  <Override PartName="/ppt/slides/slide336.xml" ContentType="application/vnd.openxmlformats-officedocument.presentationml.slide+xml"/>
  <Override PartName="/ppt/slides/slide347.xml" ContentType="application/vnd.openxmlformats-officedocument.presentationml.slide+xml"/>
  <Override PartName="/ppt/slides/slide730.xml" ContentType="application/vnd.openxmlformats-officedocument.presentationml.slide+xml"/>
  <Override PartName="/ppt/slides/slide284.xml" ContentType="application/vnd.openxmlformats-officedocument.presentationml.slide+xml"/>
  <Override PartName="/ppt/slides/slide686.xml" ContentType="application/vnd.openxmlformats-officedocument.presentationml.slide+xml"/>
  <Override PartName="/ppt/slides/slide549.xml" ContentType="application/vnd.openxmlformats-officedocument.presentationml.slide+xml"/>
  <Override PartName="/ppt/slides/slide1112.xml" ContentType="application/vnd.openxmlformats-officedocument.presentationml.slide+xml"/>
  <Override PartName="/ppt/slides/slide363.xml" ContentType="application/vnd.openxmlformats-officedocument.presentationml.slide+xml"/>
  <Override PartName="/ppt/slides/slide229.xml" ContentType="application/vnd.openxmlformats-officedocument.presentationml.slide+xml"/>
  <Override PartName="/ppt/slides/slide283.xml" ContentType="application/vnd.openxmlformats-officedocument.presentationml.slide+xml"/>
  <Override PartName="/ppt/slides/slide825.xml" ContentType="application/vnd.openxmlformats-officedocument.presentationml.slide+xml"/>
  <Override PartName="/ppt/slides/slide447.xml" ContentType="application/vnd.openxmlformats-officedocument.presentationml.slide+xml"/>
  <Override PartName="/ppt/slides/slide851.xml" ContentType="application/vnd.openxmlformats-officedocument.presentationml.slide+xml"/>
  <Override PartName="/ppt/viewProps.xml" ContentType="application/vnd.openxmlformats-officedocument.presentationml.viewProps+xml"/>
  <Override PartName="/ppt/slides/slide850.xml" ContentType="application/vnd.openxmlformats-officedocument.presentationml.slide+xml"/>
  <Override PartName="/ppt/slides/slide371.xml" ContentType="application/vnd.openxmlformats-officedocument.presentationml.slide+xml"/>
  <Override PartName="/ppt/slides/slide765.xml" ContentType="application/vnd.openxmlformats-officedocument.presentationml.slide+xml"/>
  <Override PartName="/ppt/slides/slide703.xml" ContentType="application/vnd.openxmlformats-officedocument.presentationml.slide+xml"/>
  <Override PartName="/ppt/slides/slide734.xml" ContentType="application/vnd.openxmlformats-officedocument.presentationml.slide+xml"/>
  <Override PartName="/ppt/slides/slide13.xml" ContentType="application/vnd.openxmlformats-officedocument.presentationml.slide+xml"/>
  <Override PartName="/ppt/slides/slide210.xml" ContentType="application/vnd.openxmlformats-officedocument.presentationml.slide+xml"/>
  <Override PartName="/ppt/slides/slide324.xml" ContentType="application/vnd.openxmlformats-officedocument.presentationml.slide+xml"/>
  <Override PartName="/ppt/slides/slide1128.xml" ContentType="application/vnd.openxmlformats-officedocument.presentationml.slide+xml"/>
  <Override PartName="/ppt/slides/slide261.xml" ContentType="application/vnd.openxmlformats-officedocument.presentationml.slide+xml"/>
  <Override PartName="/ppt/slides/slide260.xml" ContentType="application/vnd.openxmlformats-officedocument.presentationml.slide+xml"/>
  <Override PartName="/ppt/slides/slide276.xml" ContentType="application/vnd.openxmlformats-officedocument.presentationml.slide+xml"/>
  <Override PartName="/ppt/slides/slide408.xml" ContentType="application/vnd.openxmlformats-officedocument.presentationml.slide+xml"/>
  <Override PartName="/ppt/slides/slide340.xml" ContentType="application/vnd.openxmlformats-officedocument.presentationml.slide+xml"/>
  <Override PartName="/ppt/slides/slide608.xml" ContentType="application/vnd.openxmlformats-officedocument.presentationml.slide+xml"/>
  <Override PartName="/ppt/slides/slide678.xml" ContentType="application/vnd.openxmlformats-officedocument.presentationml.slide+xml"/>
  <Override PartName="/ppt/slides/slide184.xml" ContentType="application/vnd.openxmlformats-officedocument.presentationml.slide+xml"/>
  <Override PartName="/ppt/slides/slide217.xml" ContentType="application/vnd.openxmlformats-officedocument.presentationml.slide+xml"/>
  <Override PartName="/ppt/slides/slide602.xml" ContentType="application/vnd.openxmlformats-officedocument.presentationml.slide+xml"/>
  <Override PartName="/ppt/slides/slide640.xml" ContentType="application/vnd.openxmlformats-officedocument.presentationml.slide+xml"/>
  <Override PartName="/ppt/slides/slide735.xml" ContentType="application/vnd.openxmlformats-officedocument.presentationml.slide+xml"/>
  <Override PartName="/ppt/slides/slide853.xml" ContentType="application/vnd.openxmlformats-officedocument.presentationml.slide+xml"/>
  <Override PartName="/ppt/slides/slide1142.xml" ContentType="application/vnd.openxmlformats-officedocument.presentationml.slide+xml"/>
  <Override PartName="/ppt/slides/slide1051.xml" ContentType="application/vnd.openxmlformats-officedocument.presentationml.slide+xml"/>
  <Override PartName="/ppt/slides/slide281.xml" ContentType="application/vnd.openxmlformats-officedocument.presentationml.slide+xml"/>
  <Override PartName="/ppt/slides/slide131.xml" ContentType="application/vnd.openxmlformats-officedocument.presentationml.slide+xml"/>
  <Override PartName="/ppt/slides/slide642.xml" ContentType="application/vnd.openxmlformats-officedocument.presentationml.slide+xml"/>
  <Override PartName="/ppt/slides/slide872.xml" ContentType="application/vnd.openxmlformats-officedocument.presentationml.slide+xml"/>
  <Override PartName="/ppt/slides/slide806.xml" ContentType="application/vnd.openxmlformats-officedocument.presentationml.slide+xml"/>
  <Override PartName="/ppt/slides/slide169.xml" ContentType="application/vnd.openxmlformats-officedocument.presentationml.slide+xml"/>
  <Override PartName="/ppt/slides/slide279.xml" ContentType="application/vnd.openxmlformats-officedocument.presentationml.slide+xml"/>
  <Override PartName="/ppt/slides/slide339.xml" ContentType="application/vnd.openxmlformats-officedocument.presentationml.slide+xml"/>
  <Override PartName="/ppt/slides/slide710.xml" ContentType="application/vnd.openxmlformats-officedocument.presentationml.slide+xml"/>
  <Override PartName="/ppt/slides/slide878.xml" ContentType="application/vnd.openxmlformats-officedocument.presentationml.slide+xml"/>
  <Override PartName="/ppt/slides/slide972.xml" ContentType="application/vnd.openxmlformats-officedocument.presentationml.slide+xml"/>
  <Override PartName="/ppt/slides/slide127.xml" ContentType="application/vnd.openxmlformats-officedocument.presentationml.slide+xml"/>
  <Override PartName="/ppt/slides/slide328.xml" ContentType="application/vnd.openxmlformats-officedocument.presentationml.slide+xml"/>
  <Override PartName="/ppt/slides/slide723.xml" ContentType="application/vnd.openxmlformats-officedocument.presentationml.slide+xml"/>
  <Override PartName="/ppt/slides/slide192.xml" ContentType="application/vnd.openxmlformats-officedocument.presentationml.slide+xml"/>
  <Override PartName="/ppt/slides/slide1139.xml" ContentType="application/vnd.openxmlformats-officedocument.presentationml.slide+xml"/>
  <Override PartName="/ppt/slides/slide206.xml" ContentType="application/vnd.openxmlformats-officedocument.presentationml.slide+xml"/>
  <Override PartName="/ppt/slides/slide170.xml" ContentType="application/vnd.openxmlformats-officedocument.presentationml.slide+xml"/>
  <Override PartName="/ppt/slides/slide401.xml" ContentType="application/vnd.openxmlformats-officedocument.presentationml.slide+xml"/>
  <Override PartName="/ppt/slides/slide858.xml" ContentType="application/vnd.openxmlformats-officedocument.presentationml.slide+xml"/>
  <Override PartName="/ppt/slides/slide831.xml" ContentType="application/vnd.openxmlformats-officedocument.presentationml.slide+xml"/>
  <Override PartName="/ppt/slides/slide786.xml" ContentType="application/vnd.openxmlformats-officedocument.presentationml.slide+xml"/>
  <Override PartName="/ppt/slides/slide291.xml" ContentType="application/vnd.openxmlformats-officedocument.presentationml.slide+xml"/>
  <Override PartName="/ppt/slides/slide1040.xml" ContentType="application/vnd.openxmlformats-officedocument.presentationml.slide+xml"/>
  <Override PartName="/ppt/slides/slide1071.xml" ContentType="application/vnd.openxmlformats-officedocument.presentationml.slide+xml"/>
  <Override PartName="/ppt/slides/slide1140.xml" ContentType="application/vnd.openxmlformats-officedocument.presentationml.slide+xml"/>
  <Override PartName="/ppt/slides/slide755.xml" ContentType="application/vnd.openxmlformats-officedocument.presentationml.slide+xml"/>
  <Override PartName="/ppt/slides/slide12.xml" ContentType="application/vnd.openxmlformats-officedocument.presentationml.slide+xml"/>
  <Override PartName="/ppt/slides/slide864.xml" ContentType="application/vnd.openxmlformats-officedocument.presentationml.slide+xml"/>
  <Override PartName="/ppt/slides/slide1129.xml" ContentType="application/vnd.openxmlformats-officedocument.presentationml.slide+xml"/>
  <Override PartName="/ppt/slides/slide467.xml" ContentType="application/vnd.openxmlformats-officedocument.presentationml.slide+xml"/>
  <Override PartName="/ppt/slides/slide190.xml" ContentType="application/vnd.openxmlformats-officedocument.presentationml.slide+xml"/>
  <Override PartName="/ppt/slides/slide537.xml" ContentType="application/vnd.openxmlformats-officedocument.presentationml.slide+xml"/>
  <Override PartName="/ppt/slides/slide787.xml" ContentType="application/vnd.openxmlformats-officedocument.presentationml.slide+xml"/>
  <Override PartName="/ppt/slides/slide616.xml" ContentType="application/vnd.openxmlformats-officedocument.presentationml.slide+xml"/>
  <Override PartName="/ppt/slides/slide410.xml" ContentType="application/vnd.openxmlformats-officedocument.presentationml.slide+xml"/>
  <Override PartName="/ppt/slides/slide427.xml" ContentType="application/vnd.openxmlformats-officedocument.presentationml.slide+xml"/>
  <Override PartName="/ppt/slides/slide524.xml" ContentType="application/vnd.openxmlformats-officedocument.presentationml.slide+xml"/>
  <Override PartName="/ppt/slides/slide486.xml" ContentType="application/vnd.openxmlformats-officedocument.presentationml.slide+xml"/>
  <Override PartName="/ppt/slides/slide634.xml" ContentType="application/vnd.openxmlformats-officedocument.presentationml.slide+xml"/>
  <Override PartName="/ppt/slides/slide843.xml" ContentType="application/vnd.openxmlformats-officedocument.presentationml.slide+xml"/>
  <Override PartName="/ppt/slides/slide69.xml" ContentType="application/vnd.openxmlformats-officedocument.presentationml.slide+xml"/>
  <Override PartName="/ppt/slides/slide849.xml" ContentType="application/vnd.openxmlformats-officedocument.presentationml.slide+xml"/>
  <Override PartName="/ppt/slides/slide35.xml" ContentType="application/vnd.openxmlformats-officedocument.presentationml.slide+xml"/>
  <Override PartName="/ppt/slides/slide988.xml" ContentType="application/vnd.openxmlformats-officedocument.presentationml.slide+xml"/>
  <Override PartName="/ppt/slides/slide130.xml" ContentType="application/vnd.openxmlformats-officedocument.presentationml.slide+xml"/>
  <Override PartName="/ppt/slides/slide1029.xml" ContentType="application/vnd.openxmlformats-officedocument.presentationml.slide+xml"/>
  <Override PartName="/ppt/slides/slide1031.xml" ContentType="application/vnd.openxmlformats-officedocument.presentationml.slide+xml"/>
  <Override PartName="/ppt/slides/slide1048.xml" ContentType="application/vnd.openxmlformats-officedocument.presentationml.slide+xml"/>
  <Override PartName="/ppt/slides/slide1064.xml" ContentType="application/vnd.openxmlformats-officedocument.presentationml.slide+xml"/>
  <Override PartName="/ppt/slides/slide50.xml" ContentType="application/vnd.openxmlformats-officedocument.presentationml.slide+xml"/>
  <Override PartName="/ppt/slides/slide183.xml" ContentType="application/vnd.openxmlformats-officedocument.presentationml.slide+xml"/>
  <Override PartName="/ppt/slides/slide1032.xml" ContentType="application/vnd.openxmlformats-officedocument.presentationml.slide+xml"/>
  <Override PartName="/ppt/slides/slide383.xml" ContentType="application/vnd.openxmlformats-officedocument.presentationml.slide+xml"/>
  <Override PartName="/ppt/slides/slide482.xml" ContentType="application/vnd.openxmlformats-officedocument.presentationml.slide+xml"/>
  <Override PartName="/ppt/slides/slide116.xml" ContentType="application/vnd.openxmlformats-officedocument.presentationml.slide+xml"/>
  <Override PartName="/ppt/slides/slide771.xml" ContentType="application/vnd.openxmlformats-officedocument.presentationml.slide+xml"/>
  <Override PartName="/ppt/slides/slide993.xml" ContentType="application/vnd.openxmlformats-officedocument.presentationml.slide+xml"/>
  <Override PartName="/ppt/slides/slide82.xml" ContentType="application/vnd.openxmlformats-officedocument.presentationml.slide+xml"/>
  <Override PartName="/ppt/slides/slide253.xml" ContentType="application/vnd.openxmlformats-officedocument.presentationml.slide+xml"/>
  <Override PartName="/ppt/slides/slide1113.xml" ContentType="application/vnd.openxmlformats-officedocument.presentationml.slide+xml"/>
  <Override PartName="/ppt/slides/slide1127.xml" ContentType="application/vnd.openxmlformats-officedocument.presentationml.slide+xml"/>
  <Override PartName="/ppt/slides/slide607.xml" ContentType="application/vnd.openxmlformats-officedocument.presentationml.slide+xml"/>
  <Override PartName="/ppt/slides/slide776.xml" ContentType="application/vnd.openxmlformats-officedocument.presentationml.slide+xml"/>
  <Override PartName="/ppt/slides/slide296.xml" ContentType="application/vnd.openxmlformats-officedocument.presentationml.slide+xml"/>
  <Override PartName="/ppt/slides/slide657.xml" ContentType="application/vnd.openxmlformats-officedocument.presentationml.slide+xml"/>
  <Override PartName="/ppt/slides/slide88.xml" ContentType="application/vnd.openxmlformats-officedocument.presentationml.slide+xml"/>
  <Override PartName="/ppt/slides/slide621.xml" ContentType="application/vnd.openxmlformats-officedocument.presentationml.slide+xml"/>
  <Override PartName="/ppt/slides/slide189.xml" ContentType="application/vnd.openxmlformats-officedocument.presentationml.slide+xml"/>
  <Override PartName="/ppt/slides/slide632.xml" ContentType="application/vnd.openxmlformats-officedocument.presentationml.slide+xml"/>
  <Override PartName="/ppt/slides/slide333.xml" ContentType="application/vnd.openxmlformats-officedocument.presentationml.slide+xml"/>
  <Override PartName="/ppt/slides/slide5.xml" ContentType="application/vnd.openxmlformats-officedocument.presentationml.slide+xml"/>
  <Override PartName="/ppt/slides/slide424.xml" ContentType="application/vnd.openxmlformats-officedocument.presentationml.slide+xml"/>
  <Override PartName="/ppt/slides/slide460.xml" ContentType="application/vnd.openxmlformats-officedocument.presentationml.slide+xml"/>
  <Override PartName="/ppt/slides/slide59.xml" ContentType="application/vnd.openxmlformats-officedocument.presentationml.slide+xml"/>
  <Override PartName="/ppt/slides/slide114.xml" ContentType="application/vnd.openxmlformats-officedocument.presentationml.slide+xml"/>
  <Override PartName="/ppt/slides/slide717.xml" ContentType="application/vnd.openxmlformats-officedocument.presentationml.slide+xml"/>
  <Override PartName="/ppt/slides/slide1024.xml" ContentType="application/vnd.openxmlformats-officedocument.presentationml.slide+xml"/>
  <Override PartName="/ppt/slides/slide1043.xml" ContentType="application/vnd.openxmlformats-officedocument.presentationml.slide+xml"/>
  <Override PartName="/ppt/slides/slide649.xml" ContentType="application/vnd.openxmlformats-officedocument.presentationml.slide+xml"/>
  <Override PartName="/ppt/slides/slide654.xml" ContentType="application/vnd.openxmlformats-officedocument.presentationml.slide+xml"/>
  <Override PartName="/ppt/slides/slide554.xml" ContentType="application/vnd.openxmlformats-officedocument.presentationml.slide+xml"/>
  <Override PartName="/ppt/slides/slide709.xml" ContentType="application/vnd.openxmlformats-officedocument.presentationml.slide+xml"/>
  <Override PartName="/ppt/slides/slide157.xml" ContentType="application/vnd.openxmlformats-officedocument.presentationml.slide+xml"/>
  <Override PartName="/ppt/slides/slide790.xml" ContentType="application/vnd.openxmlformats-officedocument.presentationml.slide+xml"/>
  <Override PartName="/ppt/slides/slide335.xml" ContentType="application/vnd.openxmlformats-officedocument.presentationml.slide+xml"/>
  <Override PartName="/ppt/slides/slide1011.xml" ContentType="application/vnd.openxmlformats-officedocument.presentationml.slide+xml"/>
  <Override PartName="/ppt/slides/slide8.xml" ContentType="application/vnd.openxmlformats-officedocument.presentationml.slide+xml"/>
  <Override PartName="/ppt/slides/slide684.xml" ContentType="application/vnd.openxmlformats-officedocument.presentationml.slide+xml"/>
  <Override PartName="/ppt/slides/slide699.xml" ContentType="application/vnd.openxmlformats-officedocument.presentationml.slide+xml"/>
  <Override PartName="/ppt/slides/slide603.xml" ContentType="application/vnd.openxmlformats-officedocument.presentationml.slide+xml"/>
  <Override PartName="/ppt/slides/slide609.xml" ContentType="application/vnd.openxmlformats-officedocument.presentationml.slide+xml"/>
  <Override PartName="/ppt/slides/slide617.xml" ContentType="application/vnd.openxmlformats-officedocument.presentationml.slide+xml"/>
  <Override PartName="/ppt/slides/slide355.xml" ContentType="application/vnd.openxmlformats-officedocument.presentationml.slide+xml"/>
  <Override PartName="/ppt/slides/slide811.xml" ContentType="application/vnd.openxmlformats-officedocument.presentationml.slide+xml"/>
  <Override PartName="/ppt/slides/slide939.xml" ContentType="application/vnd.openxmlformats-officedocument.presentationml.slide+xml"/>
  <Override PartName="/ppt/slides/slide259.xml" ContentType="application/vnd.openxmlformats-officedocument.presentationml.slide+xml"/>
  <Override PartName="/ppt/slides/slide337.xml" ContentType="application/vnd.openxmlformats-officedocument.presentationml.slide+xml"/>
  <Override PartName="/ppt/slides/slide1141.xml" ContentType="application/vnd.openxmlformats-officedocument.presentationml.slide+xml"/>
  <Override PartName="/ppt/slides/slide135.xml" ContentType="application/vnd.openxmlformats-officedocument.presentationml.slide+xml"/>
  <Override PartName="/ppt/slides/slide342.xml" ContentType="application/vnd.openxmlformats-officedocument.presentationml.slide+xml"/>
  <Override PartName="/ppt/slides/slide415.xml" ContentType="application/vnd.openxmlformats-officedocument.presentationml.slide+xml"/>
  <Override PartName="/ppt/slides/slide356.xml" ContentType="application/vnd.openxmlformats-officedocument.presentationml.slide+xml"/>
  <Override PartName="/ppt/slides/slide615.xml" ContentType="application/vnd.openxmlformats-officedocument.presentationml.slide+xml"/>
  <Override PartName="/ppt/slides/slide316.xml" ContentType="application/vnd.openxmlformats-officedocument.presentationml.slide+xml"/>
  <Override PartName="/ppt/slides/slide450.xml" ContentType="application/vnd.openxmlformats-officedocument.presentationml.slide+xml"/>
  <Override PartName="/ppt/slides/slide433.xml" ContentType="application/vnd.openxmlformats-officedocument.presentationml.slide+xml"/>
  <Override PartName="/ppt/slides/slide343.xml" ContentType="application/vnd.openxmlformats-officedocument.presentationml.slide+xml"/>
  <Override PartName="/ppt/slides/slide1078.xml" ContentType="application/vnd.openxmlformats-officedocument.presentationml.slide+xml"/>
  <Override PartName="/ppt/slides/slide244.xml" ContentType="application/vnd.openxmlformats-officedocument.presentationml.slide+xml"/>
  <Override PartName="/ppt/slides/slide327.xml" ContentType="application/vnd.openxmlformats-officedocument.presentationml.slide+xml"/>
  <Override PartName="/ppt/slides/slide286.xml" ContentType="application/vnd.openxmlformats-officedocument.presentationml.slide+xml"/>
  <Override PartName="/ppt/slides/slide141.xml" ContentType="application/vnd.openxmlformats-officedocument.presentationml.slide+xml"/>
  <Override PartName="/ppt/slides/slide352.xml" ContentType="application/vnd.openxmlformats-officedocument.presentationml.slide+xml"/>
  <Override PartName="/ppt/slides/slide412.xml" ContentType="application/vnd.openxmlformats-officedocument.presentationml.slide+xml"/>
  <Override PartName="/ppt/slides/slide200.xml" ContentType="application/vnd.openxmlformats-officedocument.presentationml.slide+xml"/>
  <Override PartName="/ppt/slides/slide421.xml" ContentType="application/vnd.openxmlformats-officedocument.presentationml.slide+xml"/>
  <Override PartName="/ppt/slides/slide240.xml" ContentType="application/vnd.openxmlformats-officedocument.presentationml.slide+xml"/>
  <Override PartName="/ppt/slides/slide622.xml" ContentType="application/vnd.openxmlformats-officedocument.presentationml.slide+xml"/>
  <Override PartName="/ppt/slides/slide97.xml" ContentType="application/vnd.openxmlformats-officedocument.presentationml.slide+xml"/>
  <Override PartName="/ppt/slides/slide606.xml" ContentType="application/vnd.openxmlformats-officedocument.presentationml.slide+xml"/>
  <Override PartName="/ppt/slides/slide92.xml" ContentType="application/vnd.openxmlformats-officedocument.presentationml.slide+xml"/>
  <Override PartName="/ppt/slides/slide631.xml" ContentType="application/vnd.openxmlformats-officedocument.presentationml.slide+xml"/>
  <Override PartName="/ppt/slides/slide883.xml" ContentType="application/vnd.openxmlformats-officedocument.presentationml.slide+xml"/>
  <Override PartName="/ppt/slides/slide477.xml" ContentType="application/vnd.openxmlformats-officedocument.presentationml.slide+xml"/>
  <Override PartName="/ppt/slides/slide495.xml" ContentType="application/vnd.openxmlformats-officedocument.presentationml.slide+xml"/>
  <Override PartName="/ppt/slides/slide351.xml" ContentType="application/vnd.openxmlformats-officedocument.presentationml.slide+xml"/>
  <Override PartName="/ppt/slides/slide885.xml" ContentType="application/vnd.openxmlformats-officedocument.presentationml.slide+xml"/>
  <Override PartName="/ppt/slides/slide1085.xml" ContentType="application/vnd.openxmlformats-officedocument.presentationml.slide+xml"/>
  <Override PartName="/ppt/slides/slide449.xml" ContentType="application/vnd.openxmlformats-officedocument.presentationml.slide+xml"/>
  <Override PartName="/ppt/slides/slide628.xml" ContentType="application/vnd.openxmlformats-officedocument.presentationml.slide+xml"/>
  <Override PartName="/ppt/slides/slide535.xml" ContentType="application/vnd.openxmlformats-officedocument.presentationml.slide+xml"/>
  <Override PartName="/ppt/slides/slide1088.xml" ContentType="application/vnd.openxmlformats-officedocument.presentationml.slide+xml"/>
  <Override PartName="/ppt/slides/slide1111.xml" ContentType="application/vnd.openxmlformats-officedocument.presentationml.slide+xml"/>
  <Override PartName="/ppt/slides/slide770.xml" ContentType="application/vnd.openxmlformats-officedocument.presentationml.slide+xml"/>
  <Override PartName="/ppt/slides/slide578.xml" ContentType="application/vnd.openxmlformats-officedocument.presentationml.slide+xml"/>
  <Override PartName="/ppt/slides/slide964.xml" ContentType="application/vnd.openxmlformats-officedocument.presentationml.slide+xml"/>
  <Override PartName="/ppt/slides/slide970.xml" ContentType="application/vnd.openxmlformats-officedocument.presentationml.slide+xml"/>
  <Override PartName="/ppt/slides/slide43.xml" ContentType="application/vnd.openxmlformats-officedocument.presentationml.slide+xml"/>
  <Override PartName="/ppt/slides/slide1003.xml" ContentType="application/vnd.openxmlformats-officedocument.presentationml.slide+xml"/>
  <Override PartName="/ppt/slides/slide659.xml" ContentType="application/vnd.openxmlformats-officedocument.presentationml.slide+xml"/>
  <Override PartName="/ppt/slides/slide960.xml" ContentType="application/vnd.openxmlformats-officedocument.presentationml.slide+xml"/>
  <Override PartName="/ppt/slides/slide470.xml" ContentType="application/vnd.openxmlformats-officedocument.presentationml.slide+xml"/>
  <Override PartName="/ppt/slides/slide814.xml" ContentType="application/vnd.openxmlformats-officedocument.presentationml.slide+xml"/>
  <Override PartName="/ppt/slides/slide341.xml" ContentType="application/vnd.openxmlformats-officedocument.presentationml.slide+xml"/>
  <Override PartName="/ppt/slides/slide375.xml" ContentType="application/vnd.openxmlformats-officedocument.presentationml.slide+xml"/>
  <Override PartName="/ppt/slides/slide207.xml" ContentType="application/vnd.openxmlformats-officedocument.presentationml.slide+xml"/>
  <Override PartName="/ppt/slides/slide1094.xml" ContentType="application/vnd.openxmlformats-officedocument.presentationml.slide+xml"/>
  <Override PartName="/ppt/slides/slide399.xml" ContentType="application/vnd.openxmlformats-officedocument.presentationml.slide+xml"/>
  <Override PartName="/ppt/slides/slide83.xml" ContentType="application/vnd.openxmlformats-officedocument.presentationml.slide+xml"/>
  <Override PartName="/ppt/slides/slide571.xml" ContentType="application/vnd.openxmlformats-officedocument.presentationml.slide+xml"/>
  <Override PartName="/ppt/slides/slide833.xml" ContentType="application/vnd.openxmlformats-officedocument.presentationml.slide+xml"/>
  <Override PartName="/ppt/slides/slide216.xml" ContentType="application/vnd.openxmlformats-officedocument.presentationml.slide+xml"/>
  <Override PartName="/docProps/core.xml" ContentType="application/vnd.openxmlformats-package.core-properties+xml"/>
  <Override PartName="/ppt/slides/slide516.xml" ContentType="application/vnd.openxmlformats-officedocument.presentationml.slide+xml"/>
  <Override PartName="/ppt/slides/slide245.xml" ContentType="application/vnd.openxmlformats-officedocument.presentationml.slide+xml"/>
  <Override PartName="/ppt/slides/slide1027.xml" ContentType="application/vnd.openxmlformats-officedocument.presentationml.slide+xml"/>
  <Override PartName="/ppt/slides/slide672.xml" ContentType="application/vnd.openxmlformats-officedocument.presentationml.slide+xml"/>
  <Default Extension="bin" ContentType="application/vnd.openxmlformats-officedocument.presentationml.printerSettings"/>
  <Override PartName="/ppt/slides/slide968.xml" ContentType="application/vnd.openxmlformats-officedocument.presentationml.slide+xml"/>
  <Override PartName="/ppt/slides/slide626.xml" ContentType="application/vnd.openxmlformats-officedocument.presentationml.slide+xml"/>
  <Override PartName="/ppt/slides/slide656.xml" ContentType="application/vnd.openxmlformats-officedocument.presentationml.slide+xml"/>
  <Override PartName="/ppt/slides/slide434.xml" ContentType="application/vnd.openxmlformats-officedocument.presentationml.slide+xml"/>
  <Override PartName="/ppt/slides/slide629.xml" ContentType="application/vnd.openxmlformats-officedocument.presentationml.slide+xml"/>
  <Override PartName="/ppt/slides/slide753.xml" ContentType="application/vnd.openxmlformats-officedocument.presentationml.slide+xml"/>
  <Override PartName="/ppt/slides/slide41.xml" ContentType="application/vnd.openxmlformats-officedocument.presentationml.slide+xml"/>
  <Override PartName="/ppt/slides/slide132.xml" ContentType="application/vnd.openxmlformats-officedocument.presentationml.slide+xml"/>
  <Override PartName="/ppt/slides/slide199.xml" ContentType="application/vnd.openxmlformats-officedocument.presentationml.slide+xml"/>
  <Override PartName="/ppt/slides/slide637.xml" ContentType="application/vnd.openxmlformats-officedocument.presentationml.slide+xml"/>
  <Override PartName="/ppt/slides/slide888.xml" ContentType="application/vnd.openxmlformats-officedocument.presentationml.slide+xml"/>
  <Override PartName="/ppt/slides/slide761.xml" ContentType="application/vnd.openxmlformats-officedocument.presentationml.slide+xml"/>
  <Override PartName="/ppt/slides/slide802.xml" ContentType="application/vnd.openxmlformats-officedocument.presentationml.slide+xml"/>
  <Override PartName="/ppt/slides/slide1138.xml" ContentType="application/vnd.openxmlformats-officedocument.presentationml.slide+xml"/>
  <Override PartName="/ppt/slides/slide373.xml" ContentType="application/vnd.openxmlformats-officedocument.presentationml.slide+xml"/>
  <Override PartName="/ppt/slides/slide567.xml" ContentType="application/vnd.openxmlformats-officedocument.presentationml.slide+xml"/>
  <Override PartName="/ppt/slides/slide448.xml" ContentType="application/vnd.openxmlformats-officedocument.presentationml.slide+xml"/>
  <Override PartName="/ppt/slides/slide720.xml" ContentType="application/vnd.openxmlformats-officedocument.presentationml.slide+xml"/>
  <Override PartName="/ppt/slides/slide2.xml" ContentType="application/vnd.openxmlformats-officedocument.presentationml.slide+xml"/>
  <Override PartName="/ppt/slides/slide891.xml" ContentType="application/vnd.openxmlformats-officedocument.presentationml.slide+xml"/>
  <Override PartName="/ppt/slides/slide837.xml" ContentType="application/vnd.openxmlformats-officedocument.presentationml.slide+xml"/>
  <Override PartName="/ppt/slides/slide944.xml" ContentType="application/vnd.openxmlformats-officedocument.presentationml.slide+xml"/>
  <Override PartName="/ppt/slides/slide928.xml" ContentType="application/vnd.openxmlformats-officedocument.presentationml.slide+xml"/>
  <Override PartName="/ppt/slides/slide394.xml" ContentType="application/vnd.openxmlformats-officedocument.presentationml.slide+xml"/>
  <Override PartName="/ppt/slides/slide402.xml" ContentType="application/vnd.openxmlformats-officedocument.presentationml.slide+xml"/>
  <Override PartName="/ppt/slides/slide862.xml" ContentType="application/vnd.openxmlformats-officedocument.presentationml.slide+xml"/>
  <Override PartName="/ppt/slides/slide147.xml" ContentType="application/vnd.openxmlformats-officedocument.presentationml.slide+xml"/>
  <Override PartName="/ppt/slides/slide409.xml" ContentType="application/vnd.openxmlformats-officedocument.presentationml.slide+xml"/>
  <Override PartName="/ppt/slides/slide794.xml" ContentType="application/vnd.openxmlformats-officedocument.presentationml.slide+xml"/>
  <Override PartName="/ppt/slides/slide623.xml" ContentType="application/vnd.openxmlformats-officedocument.presentationml.slide+xml"/>
  <Override PartName="/ppt/slides/slide238.xml" ContentType="application/vnd.openxmlformats-officedocument.presentationml.slide+xml"/>
  <Override PartName="/ppt/slides/slide274.xml" ContentType="application/vnd.openxmlformats-officedocument.presentationml.slide+xml"/>
  <Override PartName="/ppt/slides/slide455.xml" ContentType="application/vnd.openxmlformats-officedocument.presentationml.slide+xml"/>
  <Override PartName="/ppt/slides/slide900.xml" ContentType="application/vnd.openxmlformats-officedocument.presentationml.slide+xml"/>
  <Override PartName="/ppt/slides/slide213.xml" ContentType="application/vnd.openxmlformats-officedocument.presentationml.slide+xml"/>
  <Default Extension="xml" ContentType="application/xml"/>
  <Override PartName="/ppt/slides/slide468.xml" ContentType="application/vnd.openxmlformats-officedocument.presentationml.slide+xml"/>
  <Override PartName="/ppt/slides/slide1104.xml" ContentType="application/vnd.openxmlformats-officedocument.presentationml.slide+xml"/>
  <Override PartName="/ppt/slides/slide86.xml" ContentType="application/vnd.openxmlformats-officedocument.presentationml.slide+xml"/>
  <Override PartName="/ppt/slides/slide954.xml" ContentType="application/vnd.openxmlformats-officedocument.presentationml.slide+xml"/>
  <Override PartName="/ppt/slides/slide736.xml" ContentType="application/vnd.openxmlformats-officedocument.presentationml.slide+xml"/>
  <Override PartName="/ppt/slides/slide1037.xml" ContentType="application/vnd.openxmlformats-officedocument.presentationml.slide+xml"/>
  <Override PartName="/ppt/slides/slide679.xml" ContentType="application/vnd.openxmlformats-officedocument.presentationml.slide+xml"/>
  <Override PartName="/ppt/slides/slide1100.xml" ContentType="application/vnd.openxmlformats-officedocument.presentationml.slide+xml"/>
  <Override PartName="/ppt/slides/slide646.xml" ContentType="application/vnd.openxmlformats-officedocument.presentationml.slide+xml"/>
  <Override PartName="/ppt/slides/slide225.xml" ContentType="application/vnd.openxmlformats-officedocument.presentationml.slide+xml"/>
  <Override PartName="/ppt/slides/slide660.xml" ContentType="application/vnd.openxmlformats-officedocument.presentationml.slide+xml"/>
  <Override PartName="/ppt/slides/slide44.xml" ContentType="application/vnd.openxmlformats-officedocument.presentationml.slide+xml"/>
  <Override PartName="/ppt/slides/slide388.xml" ContentType="application/vnd.openxmlformats-officedocument.presentationml.slide+xml"/>
  <Override PartName="/ppt/slides/slide397.xml" ContentType="application/vnd.openxmlformats-officedocument.presentationml.slide+xml"/>
  <Override PartName="/ppt/slides/slide669.xml" ContentType="application/vnd.openxmlformats-officedocument.presentationml.slide+xml"/>
  <Override PartName="/ppt/slides/slide897.xml" ContentType="application/vnd.openxmlformats-officedocument.presentationml.slide+xml"/>
  <Override PartName="/ppt/slides/slide908.xml" ContentType="application/vnd.openxmlformats-officedocument.presentationml.slide+xml"/>
  <Override PartName="/ppt/slides/slide978.xml" ContentType="application/vnd.openxmlformats-officedocument.presentationml.slide+xml"/>
  <Override PartName="/ppt/slides/slide991.xml" ContentType="application/vnd.openxmlformats-officedocument.presentationml.slide+xml"/>
  <Override PartName="/ppt/slides/slide766.xml" ContentType="application/vnd.openxmlformats-officedocument.presentationml.slide+xml"/>
  <Override PartName="/ppt/slides/slide788.xml" ContentType="application/vnd.openxmlformats-officedocument.presentationml.slide+xml"/>
  <Override PartName="/ppt/slides/slide48.xml" ContentType="application/vnd.openxmlformats-officedocument.presentationml.slide+xml"/>
  <Override PartName="/ppt/slides/slide120.xml" ContentType="application/vnd.openxmlformats-officedocument.presentationml.slide+xml"/>
  <Override PartName="/ppt/presentation.xml" ContentType="application/vnd.openxmlformats-officedocument.presentationml.presentation.main+xml"/>
  <Override PartName="/ppt/slides/slide122.xml" ContentType="application/vnd.openxmlformats-officedocument.presentationml.slide+xml"/>
  <Override PartName="/ppt/slides/slide77.xml" ContentType="application/vnd.openxmlformats-officedocument.presentationml.slide+xml"/>
  <Override PartName="/ppt/slides/slide246.xml" ContentType="application/vnd.openxmlformats-officedocument.presentationml.slide+xml"/>
  <Override PartName="/ppt/slides/slide418.xml" ContentType="application/vnd.openxmlformats-officedocument.presentationml.slide+xml"/>
  <Override PartName="/ppt/slides/slide905.xml" ContentType="application/vnd.openxmlformats-officedocument.presentationml.slide+xml"/>
  <Override PartName="/ppt/slides/slide655.xml" ContentType="application/vnd.openxmlformats-officedocument.presentationml.slide+xml"/>
  <Override PartName="/ppt/slides/slide1026.xml" ContentType="application/vnd.openxmlformats-officedocument.presentationml.slide+xml"/>
  <Override PartName="/ppt/slides/slide1034.xml" ContentType="application/vnd.openxmlformats-officedocument.presentationml.slide+xml"/>
  <Override PartName="/ppt/slides/slide1057.xml" ContentType="application/vnd.openxmlformats-officedocument.presentationml.slide+xml"/>
  <Override PartName="/ppt/slides/slide498.xml" ContentType="application/vnd.openxmlformats-officedocument.presentationml.slide+xml"/>
  <Override PartName="/ppt/slides/slide680.xml" ContentType="application/vnd.openxmlformats-officedocument.presentationml.slide+xml"/>
  <Override PartName="/ppt/slides/slide1007.xml" ContentType="application/vnd.openxmlformats-officedocument.presentationml.slide+xml"/>
  <Override PartName="/ppt/slides/slide558.xml" ContentType="application/vnd.openxmlformats-officedocument.presentationml.slide+xml"/>
  <Override PartName="/ppt/slides/slide181.xml" ContentType="application/vnd.openxmlformats-officedocument.presentationml.slide+xml"/>
  <Override PartName="/ppt/slides/slide494.xml" ContentType="application/vnd.openxmlformats-officedocument.presentationml.slide+xml"/>
  <Override PartName="/ppt/slides/slide795.xml" ContentType="application/vnd.openxmlformats-officedocument.presentationml.slide+xml"/>
  <Override PartName="/ppt/slides/slide361.xml" ContentType="application/vnd.openxmlformats-officedocument.presentationml.slide+xml"/>
  <Override PartName="/ppt/slides/slide74.xml" ContentType="application/vnd.openxmlformats-officedocument.presentationml.slide+xml"/>
  <Override PartName="/ppt/slides/slide769.xml" ContentType="application/vnd.openxmlformats-officedocument.presentationml.slide+xml"/>
  <Override PartName="/ppt/slides/slide529.xml" ContentType="application/vnd.openxmlformats-officedocument.presentationml.slide+xml"/>
  <Override PartName="/ppt/slides/slide828.xml" ContentType="application/vnd.openxmlformats-officedocument.presentationml.slide+xml"/>
  <Override PartName="/ppt/slides/slide971.xml" ContentType="application/vnd.openxmlformats-officedocument.presentationml.slide+xml"/>
  <Override PartName="/ppt/slides/slide585.xml" ContentType="application/vnd.openxmlformats-officedocument.presentationml.slide+xml"/>
  <Override PartName="/ppt/slides/slide667.xml" ContentType="application/vnd.openxmlformats-officedocument.presentationml.slide+xml"/>
  <Override PartName="/ppt/slides/slide600.xml" ContentType="application/vnd.openxmlformats-officedocument.presentationml.slide+xml"/>
  <Override PartName="/ppt/slides/slide1122.xml" ContentType="application/vnd.openxmlformats-officedocument.presentationml.slide+xml"/>
  <Override PartName="/ppt/slides/slide819.xml" ContentType="application/vnd.openxmlformats-officedocument.presentationml.slide+xml"/>
  <Override PartName="/ppt/slides/slide839.xml" ContentType="application/vnd.openxmlformats-officedocument.presentationml.slide+xml"/>
  <Override PartName="/ppt/slides/slide673.xml" ContentType="application/vnd.openxmlformats-officedocument.presentationml.slide+xml"/>
  <Override PartName="/ppt/slides/slide854.xml" ContentType="application/vnd.openxmlformats-officedocument.presentationml.slide+xml"/>
  <Override PartName="/ppt/slides/slide126.xml" ContentType="application/vnd.openxmlformats-officedocument.presentationml.slide+xml"/>
  <Override PartName="/ppt/slides/slide243.xml" ContentType="application/vnd.openxmlformats-officedocument.presentationml.slide+xml"/>
  <Override PartName="/ppt/slides/slide469.xml" ContentType="application/vnd.openxmlformats-officedocument.presentationml.slide+xml"/>
  <Override PartName="/ppt/slides/slide395.xml" ContentType="application/vnd.openxmlformats-officedocument.presentationml.slide+xml"/>
  <Override PartName="/ppt/slides/slide780.xml" ContentType="application/vnd.openxmlformats-officedocument.presentationml.slide+xml"/>
  <Override PartName="/ppt/slides/slide901.xml" ContentType="application/vnd.openxmlformats-officedocument.presentationml.slide+xml"/>
  <Override PartName="/ppt/slides/slide943.xml" ContentType="application/vnd.openxmlformats-officedocument.presentationml.slide+xml"/>
  <Override PartName="/ppt/slides/slide1084.xml" ContentType="application/vnd.openxmlformats-officedocument.presentationml.slide+xml"/>
  <Override PartName="/ppt/slides/slide305.xml" ContentType="application/vnd.openxmlformats-officedocument.presentationml.slide+xml"/>
  <Override PartName="/ppt/slides/slide940.xml" ContentType="application/vnd.openxmlformats-officedocument.presentationml.slide+xml"/>
  <Override PartName="/ppt/slides/slide547.xml" ContentType="application/vnd.openxmlformats-officedocument.presentationml.slide+xml"/>
  <Override PartName="/ppt/slides/slide1121.xml" ContentType="application/vnd.openxmlformats-officedocument.presentationml.slide+xml"/>
  <Override PartName="/ppt/slides/slide650.xml" ContentType="application/vnd.openxmlformats-officedocument.presentationml.slide+xml"/>
  <Override PartName="/ppt/slides/slide702.xml" ContentType="application/vnd.openxmlformats-officedocument.presentationml.slide+xml"/>
  <Override PartName="/ppt/slides/slide1002.xml" ContentType="application/vnd.openxmlformats-officedocument.presentationml.slide+xml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slides/slide756.xml" ContentType="application/vnd.openxmlformats-officedocument.presentationml.slide+xml"/>
  <Override PartName="/ppt/slides/slide23.xml" ContentType="application/vnd.openxmlformats-officedocument.presentationml.slide+xml"/>
  <Override PartName="/ppt/slides/slide123.xml" ContentType="application/vnd.openxmlformats-officedocument.presentationml.slide+xml"/>
  <Override PartName="/ppt/slides/slide890.xml" ContentType="application/vnd.openxmlformats-officedocument.presentationml.slide+xml"/>
  <Override PartName="/ppt/slides/slide65.xml" ContentType="application/vnd.openxmlformats-officedocument.presentationml.slide+xml"/>
  <Override PartName="/ppt/slides/slide1114.xml" ContentType="application/vnd.openxmlformats-officedocument.presentationml.slide+xml"/>
  <Override PartName="/ppt/slides/slide7.xml" ContentType="application/vnd.openxmlformats-officedocument.presentationml.slide+xml"/>
  <Override PartName="/ppt/slides/slide151.xml" ContentType="application/vnd.openxmlformats-officedocument.presentationml.slide+xml"/>
  <Override PartName="/ppt/slides/slide666.xml" ContentType="application/vnd.openxmlformats-officedocument.presentationml.slide+xml"/>
  <Override PartName="/ppt/slides/slide288.xml" ContentType="application/vnd.openxmlformats-officedocument.presentationml.slide+xml"/>
  <Override PartName="/ppt/slides/slide829.xml" ContentType="application/vnd.openxmlformats-officedocument.presentationml.slide+xml"/>
  <Override PartName="/ppt/slides/slide813.xml" ContentType="application/vnd.openxmlformats-officedocument.presentationml.slide+xml"/>
  <Override PartName="/ppt/slides/slide121.xml" ContentType="application/vnd.openxmlformats-officedocument.presentationml.slide+xml"/>
  <Override PartName="/ppt/slides/slide214.xml" ContentType="application/vnd.openxmlformats-officedocument.presentationml.slide+xml"/>
  <Override PartName="/ppt/slides/slide310.xml" ContentType="application/vnd.openxmlformats-officedocument.presentationml.slide+xml"/>
  <Override PartName="/ppt/slides/slide419.xml" ContentType="application/vnd.openxmlformats-officedocument.presentationml.slide+xml"/>
  <Override PartName="/ppt/slides/slide485.xml" ContentType="application/vnd.openxmlformats-officedocument.presentationml.slide+xml"/>
  <Override PartName="/ppt/slides/slide879.xml" ContentType="application/vnd.openxmlformats-officedocument.presentationml.slide+xml"/>
  <Override PartName="/ppt/slides/slide491.xml" ContentType="application/vnd.openxmlformats-officedocument.presentationml.slide+xml"/>
  <Override PartName="/ppt/slides/slide1105.xml" ContentType="application/vnd.openxmlformats-officedocument.presentationml.slide+xml"/>
  <Override PartName="/ppt/slides/slide919.xml" ContentType="application/vnd.openxmlformats-officedocument.presentationml.slide+xml"/>
  <Override PartName="/ppt/slides/slide1087.xml" ContentType="application/vnd.openxmlformats-officedocument.presentationml.slide+xml"/>
  <Override PartName="/ppt/slides/slide604.xml" ContentType="application/vnd.openxmlformats-officedocument.presentationml.slide+xml"/>
  <Override PartName="/ppt/slides/slide472.xml" ContentType="application/vnd.openxmlformats-officedocument.presentationml.slide+xml"/>
  <Override PartName="/ppt/slides/slide487.xml" ContentType="application/vnd.openxmlformats-officedocument.presentationml.slide+xml"/>
  <Override PartName="/ppt/slides/slide1135.xml" ContentType="application/vnd.openxmlformats-officedocument.presentationml.slide+xml"/>
  <Override PartName="/ppt/slides/slide1145.xml" ContentType="application/vnd.openxmlformats-officedocument.presentationml.slide+xml"/>
  <Override PartName="/ppt/slides/slide955.xml" ContentType="application/vnd.openxmlformats-officedocument.presentationml.slide+xml"/>
  <Override PartName="/ppt/slides/slide528.xml" ContentType="application/vnd.openxmlformats-officedocument.presentationml.slide+xml"/>
  <Override PartName="/ppt/slides/slide514.xml" ContentType="application/vnd.openxmlformats-officedocument.presentationml.slide+xml"/>
  <Override PartName="/ppt/slides/slide713.xml" ContentType="application/vnd.openxmlformats-officedocument.presentationml.slide+xml"/>
  <Override PartName="/ppt/slides/slide912.xml" ContentType="application/vnd.openxmlformats-officedocument.presentationml.slide+xml"/>
  <Override PartName="/ppt/presProps.xml" ContentType="application/vnd.openxmlformats-officedocument.presentationml.presProps+xml"/>
  <Override PartName="/ppt/slides/slide789.xml" ContentType="application/vnd.openxmlformats-officedocument.presentationml.slide+xml"/>
  <Override PartName="/ppt/slides/slide965.xml" ContentType="application/vnd.openxmlformats-officedocument.presentationml.slide+xml"/>
  <Override PartName="/ppt/slides/slide830.xml" ContentType="application/vnd.openxmlformats-officedocument.presentationml.slide+xml"/>
  <Override PartName="/ppt/slides/slide330.xml" ContentType="application/vnd.openxmlformats-officedocument.presentationml.slide+xml"/>
  <Override PartName="/ppt/slides/slide138.xml" ContentType="application/vnd.openxmlformats-officedocument.presentationml.slide+xml"/>
  <Override PartName="/ppt/slides/slide258.xml" ContentType="application/vnd.openxmlformats-officedocument.presentationml.slide+xml"/>
  <Override PartName="/ppt/slides/slide357.xml" ContentType="application/vnd.openxmlformats-officedocument.presentationml.slide+xml"/>
  <Override PartName="/ppt/slides/slide380.xml" ContentType="application/vnd.openxmlformats-officedocument.presentationml.slide+xml"/>
  <Override PartName="/ppt/slides/slide398.xml" ContentType="application/vnd.openxmlformats-officedocument.presentationml.slide+xml"/>
  <Override PartName="/ppt/slides/slide749.xml" ContentType="application/vnd.openxmlformats-officedocument.presentationml.slide+xml"/>
  <Override PartName="/ppt/slides/slide889.xml" ContentType="application/vnd.openxmlformats-officedocument.presentationml.slide+xml"/>
  <Override PartName="/ppt/slides/slide916.xml" ContentType="application/vnd.openxmlformats-officedocument.presentationml.slide+xml"/>
  <Override PartName="/ppt/slides/slide936.xml" ContentType="application/vnd.openxmlformats-officedocument.presentationml.slide+xml"/>
  <Override PartName="/ppt/slides/slide1149.xml" ContentType="application/vnd.openxmlformats-officedocument.presentationml.slide+xml"/>
  <Override PartName="/ppt/slides/slide1099.xml" ContentType="application/vnd.openxmlformats-officedocument.presentationml.slide+xml"/>
  <Override PartName="/ppt/slides/slide881.xml" ContentType="application/vnd.openxmlformats-officedocument.presentationml.slide+xml"/>
  <Override PartName="/ppt/slides/slide1006.xml" ContentType="application/vnd.openxmlformats-officedocument.presentationml.slide+xml"/>
  <Override PartName="/ppt/slides/slide392.xml" ContentType="application/vnd.openxmlformats-officedocument.presentationml.slide+xml"/>
  <Override PartName="/ppt/slides/slide816.xml" ContentType="application/vnd.openxmlformats-officedocument.presentationml.slide+xml"/>
  <Override PartName="/ppt/slides/slide1046.xml" ContentType="application/vnd.openxmlformats-officedocument.presentationml.slide+xml"/>
  <Override PartName="/ppt/slides/slide981.xml" ContentType="application/vnd.openxmlformats-officedocument.presentationml.slide+xml"/>
  <Override PartName="/ppt/slides/slide573.xml" ContentType="application/vnd.openxmlformats-officedocument.presentationml.slide+xml"/>
  <Override PartName="/ppt/slides/slide67.xml" ContentType="application/vnd.openxmlformats-officedocument.presentationml.slide+xml"/>
  <Override PartName="/ppt/slides/slide969.xml" ContentType="application/vnd.openxmlformats-officedocument.presentationml.slide+xml"/>
  <Override PartName="/ppt/slides/slide46.xml" ContentType="application/vnd.openxmlformats-officedocument.presentationml.slide+xml"/>
  <Override PartName="/ppt/slides/slide203.xml" ContentType="application/vnd.openxmlformats-officedocument.presentationml.slide+xml"/>
  <Override PartName="/ppt/slides/slide318.xml" ContentType="application/vnd.openxmlformats-officedocument.presentationml.slide+xml"/>
  <Override PartName="/ppt/slides/slide294.xml" ContentType="application/vnd.openxmlformats-officedocument.presentationml.slide+xml"/>
  <Override PartName="/ppt/slides/slide525.xml" ContentType="application/vnd.openxmlformats-officedocument.presentationml.slide+xml"/>
  <Override PartName="/ppt/slides/slide338.xml" ContentType="application/vnd.openxmlformats-officedocument.presentationml.slide+xml"/>
  <Override PartName="/ppt/slides/slide644.xml" ContentType="application/vnd.openxmlformats-officedocument.presentationml.slide+xml"/>
  <Override PartName="/ppt/slides/slide359.xml" ContentType="application/vnd.openxmlformats-officedocument.presentationml.slide+xml"/>
  <Override PartName="/ppt/slides/slide313.xml" ContentType="application/vnd.openxmlformats-officedocument.presentationml.slide+xml"/>
  <Override PartName="/ppt/slides/slide1052.xml" ContentType="application/vnd.openxmlformats-officedocument.presentationml.slide+xml"/>
  <Override PartName="/ppt/slides/slide134.xml" ContentType="application/vnd.openxmlformats-officedocument.presentationml.slide+xml"/>
  <Override PartName="/ppt/slides/slide411.xml" ContentType="application/vnd.openxmlformats-officedocument.presentationml.slide+xml"/>
  <Override PartName="/ppt/slides/slide489.xml" ContentType="application/vnd.openxmlformats-officedocument.presentationml.slide+xml"/>
  <Override PartName="/ppt/slides/slide446.xml" ContentType="application/vnd.openxmlformats-officedocument.presentationml.slide+xml"/>
  <Override PartName="/ppt/slides/slide951.xml" ContentType="application/vnd.openxmlformats-officedocument.presentationml.slide+xml"/>
  <Override PartName="/ppt/slides/slide186.xml" ContentType="application/vnd.openxmlformats-officedocument.presentationml.slide+xml"/>
  <Override PartName="/ppt/slides/slide201.xml" ContentType="application/vnd.openxmlformats-officedocument.presentationml.slide+xml"/>
  <Override PartName="/ppt/slides/slide688.xml" ContentType="application/vnd.openxmlformats-officedocument.presentationml.slide+xml"/>
  <Override PartName="/ppt/slides/slide867.xml" ContentType="application/vnd.openxmlformats-officedocument.presentationml.slide+xml"/>
  <Override PartName="/ppt/slides/slide538.xml" ContentType="application/vnd.openxmlformats-officedocument.presentationml.slide+xml"/>
  <Override PartName="/ppt/slides/slide945.xml" ContentType="application/vnd.openxmlformats-officedocument.presentationml.slide+xml"/>
  <Override PartName="/ppt/slides/slide1074.xml" ContentType="application/vnd.openxmlformats-officedocument.presentationml.slide+xml"/>
  <Override PartName="/ppt/slides/slide534.xml" ContentType="application/vnd.openxmlformats-officedocument.presentationml.slide+xml"/>
  <Override PartName="/ppt/slides/slide119.xml" ContentType="application/vnd.openxmlformats-officedocument.presentationml.slide+xml"/>
  <Override PartName="/ppt/slides/slide508.xml" ContentType="application/vnd.openxmlformats-officedocument.presentationml.slide+xml"/>
  <Override PartName="/ppt/slides/slide553.xml" ContentType="application/vnd.openxmlformats-officedocument.presentationml.slide+xml"/>
  <Override PartName="/ppt/slides/slide136.xml" ContentType="application/vnd.openxmlformats-officedocument.presentationml.slide+xml"/>
  <Override PartName="/ppt/slides/slide500.xml" ContentType="application/vnd.openxmlformats-officedocument.presentationml.slide+xml"/>
  <Override PartName="/ppt/slides/slide705.xml" ContentType="application/vnd.openxmlformats-officedocument.presentationml.slide+xml"/>
  <Override PartName="/ppt/slides/slide1095.xml" ContentType="application/vnd.openxmlformats-officedocument.presentationml.slide+xml"/>
  <Override PartName="/ppt/slides/slide651.xml" ContentType="application/vnd.openxmlformats-officedocument.presentationml.slide+xml"/>
  <Override PartName="/ppt/slides/slide745.xml" ContentType="application/vnd.openxmlformats-officedocument.presentationml.slide+xml"/>
  <Override PartName="/ppt/slides/slide106.xml" ContentType="application/vnd.openxmlformats-officedocument.presentationml.slide+xml"/>
  <Override PartName="/ppt/slides/slide465.xml" ContentType="application/vnd.openxmlformats-officedocument.presentationml.slide+xml"/>
  <Override PartName="/ppt/slides/slide271.xml" ContentType="application/vnd.openxmlformats-officedocument.presentationml.slide+xml"/>
  <Override PartName="/ppt/slides/slide868.xml" ContentType="application/vnd.openxmlformats-officedocument.presentationml.slide+xml"/>
  <Override PartName="/ppt/slides/slide475.xml" ContentType="application/vnd.openxmlformats-officedocument.presentationml.slide+xml"/>
  <Override PartName="/ppt/slides/slide844.xml" ContentType="application/vnd.openxmlformats-officedocument.presentationml.slide+xml"/>
  <Override PartName="/ppt/slides/slide377.xml" ContentType="application/vnd.openxmlformats-officedocument.presentationml.slide+xml"/>
  <Override PartName="/ppt/slides/slide156.xml" ContentType="application/vnd.openxmlformats-officedocument.presentationml.slide+xml"/>
  <Override PartName="/ppt/slides/slide239.xml" ContentType="application/vnd.openxmlformats-officedocument.presentationml.slide+xml"/>
  <Override PartName="/ppt/theme/theme1.xml" ContentType="application/vnd.openxmlformats-officedocument.theme+xml"/>
  <Override PartName="/ppt/slides/slide109.xml" ContentType="application/vnd.openxmlformats-officedocument.presentationml.slide+xml"/>
  <Override PartName="/ppt/slides/slide441.xml" ContentType="application/vnd.openxmlformats-officedocument.presentationml.slide+xml"/>
  <Override PartName="/ppt/slides/slide690.xml" ContentType="application/vnd.openxmlformats-officedocument.presentationml.slide+xml"/>
  <Override PartName="/ppt/slides/slide594.xml" ContentType="application/vnd.openxmlformats-officedocument.presentationml.slide+xml"/>
  <Override PartName="/ppt/slides/slide197.xml" ContentType="application/vnd.openxmlformats-officedocument.presentationml.slide+xml"/>
  <Override PartName="/ppt/slides/slide302.xml" ContentType="application/vnd.openxmlformats-officedocument.presentationml.slide+xml"/>
  <Override PartName="/ppt/slides/slide718.xml" ContentType="application/vnd.openxmlformats-officedocument.presentationml.slide+xml"/>
  <Override PartName="/ppt/slides/slide783.xml" ContentType="application/vnd.openxmlformats-officedocument.presentationml.slide+xml"/>
  <Override PartName="/ppt/slides/slide923.xml" ContentType="application/vnd.openxmlformats-officedocument.presentationml.slide+xml"/>
  <Override PartName="/ppt/slides/slide1069.xml" ContentType="application/vnd.openxmlformats-officedocument.presentationml.slide+xml"/>
  <Override PartName="/ppt/slides/slide587.xml" ContentType="application/vnd.openxmlformats-officedocument.presentationml.slide+xml"/>
  <Override PartName="/ppt/slides/slide110.xml" ContentType="application/vnd.openxmlformats-officedocument.presentationml.slide+xml"/>
  <Override PartName="/ppt/slides/slide793.xml" ContentType="application/vnd.openxmlformats-officedocument.presentationml.slide+xml"/>
  <Override PartName="/ppt/slides/slide1147.xml" ContentType="application/vnd.openxmlformats-officedocument.presentationml.slide+xml"/>
  <Override PartName="/ppt/slides/slide490.xml" ContentType="application/vnd.openxmlformats-officedocument.presentationml.slide+xml"/>
  <Override PartName="/ppt/slides/slide98.xml" ContentType="application/vnd.openxmlformats-officedocument.presentationml.slide+xml"/>
  <Override PartName="/ppt/slides/slide625.xml" ContentType="application/vnd.openxmlformats-officedocument.presentationml.slide+xml"/>
  <Override PartName="/ppt/slides/slide326.xml" ContentType="application/vnd.openxmlformats-officedocument.presentationml.slide+xml"/>
  <Override PartName="/ppt/slides/slide722.xml" ContentType="application/vnd.openxmlformats-officedocument.presentationml.slide+xml"/>
  <Override PartName="/ppt/slides/slide941.xml" ContentType="application/vnd.openxmlformats-officedocument.presentationml.slide+xml"/>
  <Override PartName="/ppt/slides/slide915.xml" ContentType="application/vnd.openxmlformats-officedocument.presentationml.slide+xml"/>
  <Override PartName="/ppt/slides/slide1012.xml" ContentType="application/vnd.openxmlformats-officedocument.presentationml.slide+xml"/>
  <Override PartName="/ppt/slides/slide1125.xml" ContentType="application/vnd.openxmlformats-officedocument.presentationml.slide+xml"/>
  <Override PartName="/ppt/slides/slide457.xml" ContentType="application/vnd.openxmlformats-officedocument.presentationml.slide+xml"/>
  <Override PartName="/ppt/slides/slide254.xml" ContentType="application/vnd.openxmlformats-officedocument.presentationml.slide+xml"/>
  <Override PartName="/ppt/slides/slide681.xml" ContentType="application/vnd.openxmlformats-officedocument.presentationml.slide+xml"/>
  <Override PartName="/ppt/slides/slide60.xml" ContentType="application/vnd.openxmlformats-officedocument.presentationml.slide+xml"/>
  <Override PartName="/ppt/slides/slide1089.xml" ContentType="application/vnd.openxmlformats-officedocument.presentationml.slide+xml"/>
  <Override PartName="/ppt/slides/slide24.xml" ContentType="application/vnd.openxmlformats-officedocument.presentationml.slide+xml"/>
  <Override PartName="/ppt/slides/slide431.xml" ContentType="application/vnd.openxmlformats-officedocument.presentationml.slide+xml"/>
  <Override PartName="/ppt/slides/slide497.xml" ContentType="application/vnd.openxmlformats-officedocument.presentationml.slide+xml"/>
  <Override PartName="/ppt/slides/slide438.xml" ContentType="application/vnd.openxmlformats-officedocument.presentationml.slide+xml"/>
  <Override PartName="/ppt/slides/slide9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13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1381" r:id="rId48"/>
    <p:sldId id="301" r:id="rId49"/>
    <p:sldId id="1382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1" r:id="rId69"/>
    <p:sldId id="1383" r:id="rId70"/>
    <p:sldId id="320" r:id="rId71"/>
    <p:sldId id="1384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0" r:id="rId211"/>
    <p:sldId id="461" r:id="rId212"/>
    <p:sldId id="462" r:id="rId213"/>
    <p:sldId id="463" r:id="rId214"/>
    <p:sldId id="464" r:id="rId215"/>
    <p:sldId id="465" r:id="rId216"/>
    <p:sldId id="466" r:id="rId217"/>
    <p:sldId id="467" r:id="rId218"/>
    <p:sldId id="468" r:id="rId219"/>
    <p:sldId id="469" r:id="rId220"/>
    <p:sldId id="1385" r:id="rId221"/>
    <p:sldId id="471" r:id="rId222"/>
    <p:sldId id="470" r:id="rId223"/>
    <p:sldId id="1386" r:id="rId224"/>
    <p:sldId id="472" r:id="rId225"/>
    <p:sldId id="473" r:id="rId226"/>
    <p:sldId id="474" r:id="rId227"/>
    <p:sldId id="475" r:id="rId228"/>
    <p:sldId id="476" r:id="rId229"/>
    <p:sldId id="477" r:id="rId230"/>
    <p:sldId id="478" r:id="rId231"/>
    <p:sldId id="479" r:id="rId232"/>
    <p:sldId id="480" r:id="rId233"/>
    <p:sldId id="481" r:id="rId234"/>
    <p:sldId id="482" r:id="rId235"/>
    <p:sldId id="483" r:id="rId236"/>
    <p:sldId id="484" r:id="rId237"/>
    <p:sldId id="485" r:id="rId238"/>
    <p:sldId id="486" r:id="rId239"/>
    <p:sldId id="487" r:id="rId240"/>
    <p:sldId id="488" r:id="rId241"/>
    <p:sldId id="489" r:id="rId242"/>
    <p:sldId id="490" r:id="rId243"/>
    <p:sldId id="491" r:id="rId244"/>
    <p:sldId id="492" r:id="rId245"/>
    <p:sldId id="493" r:id="rId246"/>
    <p:sldId id="494" r:id="rId247"/>
    <p:sldId id="495" r:id="rId248"/>
    <p:sldId id="496" r:id="rId249"/>
    <p:sldId id="497" r:id="rId250"/>
    <p:sldId id="498" r:id="rId251"/>
    <p:sldId id="499" r:id="rId252"/>
    <p:sldId id="500" r:id="rId253"/>
    <p:sldId id="501" r:id="rId254"/>
    <p:sldId id="502" r:id="rId255"/>
    <p:sldId id="503" r:id="rId256"/>
    <p:sldId id="504" r:id="rId257"/>
    <p:sldId id="505" r:id="rId258"/>
    <p:sldId id="506" r:id="rId259"/>
    <p:sldId id="507" r:id="rId260"/>
    <p:sldId id="508" r:id="rId261"/>
    <p:sldId id="509" r:id="rId262"/>
    <p:sldId id="510" r:id="rId263"/>
    <p:sldId id="511" r:id="rId264"/>
    <p:sldId id="512" r:id="rId265"/>
    <p:sldId id="513" r:id="rId266"/>
    <p:sldId id="514" r:id="rId267"/>
    <p:sldId id="515" r:id="rId268"/>
    <p:sldId id="516" r:id="rId269"/>
    <p:sldId id="517" r:id="rId270"/>
    <p:sldId id="518" r:id="rId271"/>
    <p:sldId id="519" r:id="rId272"/>
    <p:sldId id="520" r:id="rId273"/>
    <p:sldId id="521" r:id="rId274"/>
    <p:sldId id="522" r:id="rId275"/>
    <p:sldId id="523" r:id="rId276"/>
    <p:sldId id="524" r:id="rId277"/>
    <p:sldId id="525" r:id="rId278"/>
    <p:sldId id="526" r:id="rId279"/>
    <p:sldId id="527" r:id="rId280"/>
    <p:sldId id="528" r:id="rId281"/>
    <p:sldId id="529" r:id="rId282"/>
    <p:sldId id="530" r:id="rId283"/>
    <p:sldId id="531" r:id="rId284"/>
    <p:sldId id="532" r:id="rId285"/>
    <p:sldId id="533" r:id="rId286"/>
    <p:sldId id="534" r:id="rId287"/>
    <p:sldId id="535" r:id="rId288"/>
    <p:sldId id="536" r:id="rId289"/>
    <p:sldId id="537" r:id="rId290"/>
    <p:sldId id="538" r:id="rId291"/>
    <p:sldId id="539" r:id="rId292"/>
    <p:sldId id="540" r:id="rId293"/>
    <p:sldId id="541" r:id="rId294"/>
    <p:sldId id="542" r:id="rId295"/>
    <p:sldId id="543" r:id="rId296"/>
    <p:sldId id="544" r:id="rId297"/>
    <p:sldId id="545" r:id="rId298"/>
    <p:sldId id="546" r:id="rId299"/>
    <p:sldId id="547" r:id="rId300"/>
    <p:sldId id="548" r:id="rId301"/>
    <p:sldId id="549" r:id="rId302"/>
    <p:sldId id="550" r:id="rId303"/>
    <p:sldId id="551" r:id="rId304"/>
    <p:sldId id="552" r:id="rId305"/>
    <p:sldId id="553" r:id="rId306"/>
    <p:sldId id="554" r:id="rId307"/>
    <p:sldId id="555" r:id="rId308"/>
    <p:sldId id="556" r:id="rId309"/>
    <p:sldId id="557" r:id="rId310"/>
    <p:sldId id="558" r:id="rId311"/>
    <p:sldId id="559" r:id="rId312"/>
    <p:sldId id="560" r:id="rId313"/>
    <p:sldId id="561" r:id="rId314"/>
    <p:sldId id="562" r:id="rId315"/>
    <p:sldId id="563" r:id="rId316"/>
    <p:sldId id="564" r:id="rId317"/>
    <p:sldId id="565" r:id="rId318"/>
    <p:sldId id="566" r:id="rId319"/>
    <p:sldId id="567" r:id="rId320"/>
    <p:sldId id="568" r:id="rId321"/>
    <p:sldId id="569" r:id="rId322"/>
    <p:sldId id="570" r:id="rId323"/>
    <p:sldId id="571" r:id="rId324"/>
    <p:sldId id="572" r:id="rId325"/>
    <p:sldId id="573" r:id="rId326"/>
    <p:sldId id="574" r:id="rId327"/>
    <p:sldId id="575" r:id="rId328"/>
    <p:sldId id="576" r:id="rId329"/>
    <p:sldId id="577" r:id="rId330"/>
    <p:sldId id="578" r:id="rId331"/>
    <p:sldId id="579" r:id="rId332"/>
    <p:sldId id="580" r:id="rId333"/>
    <p:sldId id="581" r:id="rId334"/>
    <p:sldId id="582" r:id="rId335"/>
    <p:sldId id="583" r:id="rId336"/>
    <p:sldId id="584" r:id="rId337"/>
    <p:sldId id="585" r:id="rId338"/>
    <p:sldId id="586" r:id="rId339"/>
    <p:sldId id="587" r:id="rId340"/>
    <p:sldId id="588" r:id="rId341"/>
    <p:sldId id="589" r:id="rId342"/>
    <p:sldId id="590" r:id="rId343"/>
    <p:sldId id="591" r:id="rId344"/>
    <p:sldId id="592" r:id="rId345"/>
    <p:sldId id="593" r:id="rId346"/>
    <p:sldId id="594" r:id="rId347"/>
    <p:sldId id="595" r:id="rId348"/>
    <p:sldId id="596" r:id="rId349"/>
    <p:sldId id="597" r:id="rId350"/>
    <p:sldId id="598" r:id="rId351"/>
    <p:sldId id="599" r:id="rId352"/>
    <p:sldId id="600" r:id="rId353"/>
    <p:sldId id="601" r:id="rId354"/>
    <p:sldId id="602" r:id="rId355"/>
    <p:sldId id="603" r:id="rId356"/>
    <p:sldId id="604" r:id="rId357"/>
    <p:sldId id="605" r:id="rId358"/>
    <p:sldId id="606" r:id="rId359"/>
    <p:sldId id="607" r:id="rId360"/>
    <p:sldId id="608" r:id="rId361"/>
    <p:sldId id="609" r:id="rId362"/>
    <p:sldId id="610" r:id="rId363"/>
    <p:sldId id="611" r:id="rId364"/>
    <p:sldId id="612" r:id="rId365"/>
    <p:sldId id="613" r:id="rId366"/>
    <p:sldId id="614" r:id="rId367"/>
    <p:sldId id="615" r:id="rId368"/>
    <p:sldId id="616" r:id="rId369"/>
    <p:sldId id="617" r:id="rId370"/>
    <p:sldId id="618" r:id="rId371"/>
    <p:sldId id="619" r:id="rId372"/>
    <p:sldId id="620" r:id="rId373"/>
    <p:sldId id="621" r:id="rId374"/>
    <p:sldId id="624" r:id="rId375"/>
    <p:sldId id="625" r:id="rId376"/>
    <p:sldId id="626" r:id="rId377"/>
    <p:sldId id="627" r:id="rId378"/>
    <p:sldId id="628" r:id="rId379"/>
    <p:sldId id="629" r:id="rId380"/>
    <p:sldId id="630" r:id="rId381"/>
    <p:sldId id="631" r:id="rId382"/>
    <p:sldId id="634" r:id="rId383"/>
    <p:sldId id="1387" r:id="rId384"/>
    <p:sldId id="635" r:id="rId385"/>
    <p:sldId id="1388" r:id="rId386"/>
    <p:sldId id="636" r:id="rId387"/>
    <p:sldId id="637" r:id="rId388"/>
    <p:sldId id="638" r:id="rId389"/>
    <p:sldId id="639" r:id="rId390"/>
    <p:sldId id="640" r:id="rId391"/>
    <p:sldId id="641" r:id="rId392"/>
    <p:sldId id="642" r:id="rId393"/>
    <p:sldId id="643" r:id="rId394"/>
    <p:sldId id="646" r:id="rId395"/>
    <p:sldId id="647" r:id="rId396"/>
    <p:sldId id="648" r:id="rId397"/>
    <p:sldId id="649" r:id="rId398"/>
    <p:sldId id="650" r:id="rId399"/>
    <p:sldId id="651" r:id="rId400"/>
    <p:sldId id="652" r:id="rId401"/>
    <p:sldId id="653" r:id="rId402"/>
    <p:sldId id="654" r:id="rId403"/>
    <p:sldId id="655" r:id="rId404"/>
    <p:sldId id="656" r:id="rId405"/>
    <p:sldId id="657" r:id="rId406"/>
    <p:sldId id="658" r:id="rId407"/>
    <p:sldId id="659" r:id="rId408"/>
    <p:sldId id="660" r:id="rId409"/>
    <p:sldId id="661" r:id="rId410"/>
    <p:sldId id="662" r:id="rId411"/>
    <p:sldId id="663" r:id="rId412"/>
    <p:sldId id="664" r:id="rId413"/>
    <p:sldId id="665" r:id="rId414"/>
    <p:sldId id="666" r:id="rId415"/>
    <p:sldId id="667" r:id="rId416"/>
    <p:sldId id="668" r:id="rId417"/>
    <p:sldId id="669" r:id="rId418"/>
    <p:sldId id="670" r:id="rId419"/>
    <p:sldId id="671" r:id="rId420"/>
    <p:sldId id="672" r:id="rId421"/>
    <p:sldId id="673" r:id="rId422"/>
    <p:sldId id="674" r:id="rId423"/>
    <p:sldId id="675" r:id="rId424"/>
    <p:sldId id="676" r:id="rId425"/>
    <p:sldId id="677" r:id="rId426"/>
    <p:sldId id="678" r:id="rId427"/>
    <p:sldId id="679" r:id="rId428"/>
    <p:sldId id="680" r:id="rId429"/>
    <p:sldId id="681" r:id="rId430"/>
    <p:sldId id="682" r:id="rId431"/>
    <p:sldId id="683" r:id="rId432"/>
    <p:sldId id="684" r:id="rId433"/>
    <p:sldId id="685" r:id="rId434"/>
    <p:sldId id="686" r:id="rId435"/>
    <p:sldId id="687" r:id="rId436"/>
    <p:sldId id="688" r:id="rId437"/>
    <p:sldId id="689" r:id="rId438"/>
    <p:sldId id="690" r:id="rId439"/>
    <p:sldId id="691" r:id="rId440"/>
    <p:sldId id="692" r:id="rId441"/>
    <p:sldId id="693" r:id="rId442"/>
    <p:sldId id="694" r:id="rId443"/>
    <p:sldId id="695" r:id="rId444"/>
    <p:sldId id="696" r:id="rId445"/>
    <p:sldId id="697" r:id="rId446"/>
    <p:sldId id="698" r:id="rId447"/>
    <p:sldId id="699" r:id="rId448"/>
    <p:sldId id="700" r:id="rId449"/>
    <p:sldId id="701" r:id="rId450"/>
    <p:sldId id="702" r:id="rId451"/>
    <p:sldId id="703" r:id="rId452"/>
    <p:sldId id="704" r:id="rId453"/>
    <p:sldId id="705" r:id="rId454"/>
    <p:sldId id="706" r:id="rId455"/>
    <p:sldId id="707" r:id="rId456"/>
    <p:sldId id="708" r:id="rId457"/>
    <p:sldId id="709" r:id="rId458"/>
    <p:sldId id="710" r:id="rId459"/>
    <p:sldId id="711" r:id="rId460"/>
    <p:sldId id="712" r:id="rId461"/>
    <p:sldId id="713" r:id="rId462"/>
    <p:sldId id="714" r:id="rId463"/>
    <p:sldId id="715" r:id="rId464"/>
    <p:sldId id="716" r:id="rId465"/>
    <p:sldId id="717" r:id="rId466"/>
    <p:sldId id="718" r:id="rId467"/>
    <p:sldId id="719" r:id="rId468"/>
    <p:sldId id="720" r:id="rId469"/>
    <p:sldId id="721" r:id="rId470"/>
    <p:sldId id="724" r:id="rId471"/>
    <p:sldId id="725" r:id="rId472"/>
    <p:sldId id="726" r:id="rId473"/>
    <p:sldId id="727" r:id="rId474"/>
    <p:sldId id="728" r:id="rId475"/>
    <p:sldId id="729" r:id="rId476"/>
    <p:sldId id="730" r:id="rId477"/>
    <p:sldId id="731" r:id="rId478"/>
    <p:sldId id="732" r:id="rId479"/>
    <p:sldId id="733" r:id="rId480"/>
    <p:sldId id="734" r:id="rId481"/>
    <p:sldId id="735" r:id="rId482"/>
    <p:sldId id="736" r:id="rId483"/>
    <p:sldId id="737" r:id="rId484"/>
    <p:sldId id="738" r:id="rId485"/>
    <p:sldId id="739" r:id="rId486"/>
    <p:sldId id="740" r:id="rId487"/>
    <p:sldId id="741" r:id="rId488"/>
    <p:sldId id="742" r:id="rId489"/>
    <p:sldId id="743" r:id="rId490"/>
    <p:sldId id="744" r:id="rId491"/>
    <p:sldId id="745" r:id="rId492"/>
    <p:sldId id="746" r:id="rId493"/>
    <p:sldId id="747" r:id="rId494"/>
    <p:sldId id="748" r:id="rId495"/>
    <p:sldId id="749" r:id="rId496"/>
    <p:sldId id="750" r:id="rId497"/>
    <p:sldId id="751" r:id="rId498"/>
    <p:sldId id="752" r:id="rId499"/>
    <p:sldId id="753" r:id="rId500"/>
    <p:sldId id="754" r:id="rId501"/>
    <p:sldId id="755" r:id="rId502"/>
    <p:sldId id="756" r:id="rId503"/>
    <p:sldId id="757" r:id="rId504"/>
    <p:sldId id="758" r:id="rId505"/>
    <p:sldId id="759" r:id="rId506"/>
    <p:sldId id="760" r:id="rId507"/>
    <p:sldId id="761" r:id="rId508"/>
    <p:sldId id="762" r:id="rId509"/>
    <p:sldId id="763" r:id="rId510"/>
    <p:sldId id="764" r:id="rId511"/>
    <p:sldId id="765" r:id="rId512"/>
    <p:sldId id="766" r:id="rId513"/>
    <p:sldId id="767" r:id="rId514"/>
    <p:sldId id="768" r:id="rId515"/>
    <p:sldId id="769" r:id="rId516"/>
    <p:sldId id="770" r:id="rId517"/>
    <p:sldId id="771" r:id="rId518"/>
    <p:sldId id="772" r:id="rId519"/>
    <p:sldId id="773" r:id="rId520"/>
    <p:sldId id="774" r:id="rId521"/>
    <p:sldId id="775" r:id="rId522"/>
    <p:sldId id="776" r:id="rId523"/>
    <p:sldId id="777" r:id="rId524"/>
    <p:sldId id="778" r:id="rId525"/>
    <p:sldId id="779" r:id="rId526"/>
    <p:sldId id="780" r:id="rId527"/>
    <p:sldId id="781" r:id="rId528"/>
    <p:sldId id="782" r:id="rId529"/>
    <p:sldId id="783" r:id="rId530"/>
    <p:sldId id="784" r:id="rId531"/>
    <p:sldId id="785" r:id="rId532"/>
    <p:sldId id="786" r:id="rId533"/>
    <p:sldId id="787" r:id="rId534"/>
    <p:sldId id="788" r:id="rId535"/>
    <p:sldId id="789" r:id="rId536"/>
    <p:sldId id="790" r:id="rId537"/>
    <p:sldId id="791" r:id="rId538"/>
    <p:sldId id="792" r:id="rId539"/>
    <p:sldId id="793" r:id="rId540"/>
    <p:sldId id="794" r:id="rId541"/>
    <p:sldId id="795" r:id="rId542"/>
    <p:sldId id="796" r:id="rId543"/>
    <p:sldId id="797" r:id="rId544"/>
    <p:sldId id="798" r:id="rId545"/>
    <p:sldId id="799" r:id="rId546"/>
    <p:sldId id="800" r:id="rId547"/>
    <p:sldId id="801" r:id="rId548"/>
    <p:sldId id="802" r:id="rId549"/>
    <p:sldId id="803" r:id="rId550"/>
    <p:sldId id="804" r:id="rId551"/>
    <p:sldId id="805" r:id="rId552"/>
    <p:sldId id="806" r:id="rId553"/>
    <p:sldId id="807" r:id="rId554"/>
    <p:sldId id="808" r:id="rId555"/>
    <p:sldId id="809" r:id="rId556"/>
    <p:sldId id="810" r:id="rId557"/>
    <p:sldId id="811" r:id="rId558"/>
    <p:sldId id="812" r:id="rId559"/>
    <p:sldId id="813" r:id="rId560"/>
    <p:sldId id="814" r:id="rId561"/>
    <p:sldId id="815" r:id="rId562"/>
    <p:sldId id="816" r:id="rId563"/>
    <p:sldId id="817" r:id="rId564"/>
    <p:sldId id="818" r:id="rId565"/>
    <p:sldId id="819" r:id="rId566"/>
    <p:sldId id="820" r:id="rId567"/>
    <p:sldId id="821" r:id="rId568"/>
    <p:sldId id="822" r:id="rId569"/>
    <p:sldId id="823" r:id="rId570"/>
    <p:sldId id="824" r:id="rId571"/>
    <p:sldId id="828" r:id="rId572"/>
    <p:sldId id="825" r:id="rId573"/>
    <p:sldId id="1389" r:id="rId574"/>
    <p:sldId id="827" r:id="rId575"/>
    <p:sldId id="1390" r:id="rId576"/>
    <p:sldId id="829" r:id="rId577"/>
    <p:sldId id="830" r:id="rId578"/>
    <p:sldId id="831" r:id="rId579"/>
    <p:sldId id="832" r:id="rId580"/>
    <p:sldId id="833" r:id="rId581"/>
    <p:sldId id="834" r:id="rId582"/>
    <p:sldId id="835" r:id="rId583"/>
    <p:sldId id="1391" r:id="rId584"/>
    <p:sldId id="837" r:id="rId585"/>
    <p:sldId id="839" r:id="rId586"/>
    <p:sldId id="841" r:id="rId587"/>
    <p:sldId id="1394" r:id="rId588"/>
    <p:sldId id="1393" r:id="rId589"/>
    <p:sldId id="1397" r:id="rId590"/>
    <p:sldId id="1396" r:id="rId591"/>
    <p:sldId id="1392" r:id="rId592"/>
    <p:sldId id="838" r:id="rId593"/>
    <p:sldId id="1395" r:id="rId594"/>
    <p:sldId id="840" r:id="rId595"/>
    <p:sldId id="1398" r:id="rId596"/>
    <p:sldId id="842" r:id="rId597"/>
    <p:sldId id="843" r:id="rId598"/>
    <p:sldId id="844" r:id="rId599"/>
    <p:sldId id="845" r:id="rId600"/>
    <p:sldId id="846" r:id="rId601"/>
    <p:sldId id="1399" r:id="rId602"/>
    <p:sldId id="1400" r:id="rId603"/>
    <p:sldId id="1411" r:id="rId604"/>
    <p:sldId id="847" r:id="rId605"/>
    <p:sldId id="1412" r:id="rId606"/>
    <p:sldId id="848" r:id="rId607"/>
    <p:sldId id="849" r:id="rId608"/>
    <p:sldId id="852" r:id="rId609"/>
    <p:sldId id="853" r:id="rId610"/>
    <p:sldId id="854" r:id="rId611"/>
    <p:sldId id="855" r:id="rId612"/>
    <p:sldId id="856" r:id="rId613"/>
    <p:sldId id="857" r:id="rId614"/>
    <p:sldId id="858" r:id="rId615"/>
    <p:sldId id="859" r:id="rId616"/>
    <p:sldId id="860" r:id="rId617"/>
    <p:sldId id="861" r:id="rId618"/>
    <p:sldId id="862" r:id="rId619"/>
    <p:sldId id="863" r:id="rId620"/>
    <p:sldId id="864" r:id="rId621"/>
    <p:sldId id="865" r:id="rId622"/>
    <p:sldId id="866" r:id="rId623"/>
    <p:sldId id="1406" r:id="rId624"/>
    <p:sldId id="867" r:id="rId625"/>
    <p:sldId id="1410" r:id="rId626"/>
    <p:sldId id="871" r:id="rId627"/>
    <p:sldId id="1409" r:id="rId628"/>
    <p:sldId id="1401" r:id="rId629"/>
    <p:sldId id="1408" r:id="rId630"/>
    <p:sldId id="1402" r:id="rId631"/>
    <p:sldId id="1407" r:id="rId632"/>
    <p:sldId id="1403" r:id="rId633"/>
    <p:sldId id="1404" r:id="rId634"/>
    <p:sldId id="868" r:id="rId635"/>
    <p:sldId id="869" r:id="rId636"/>
    <p:sldId id="870" r:id="rId637"/>
    <p:sldId id="1405" r:id="rId638"/>
    <p:sldId id="872" r:id="rId639"/>
    <p:sldId id="873" r:id="rId640"/>
    <p:sldId id="874" r:id="rId641"/>
    <p:sldId id="875" r:id="rId642"/>
    <p:sldId id="876" r:id="rId643"/>
    <p:sldId id="877" r:id="rId644"/>
    <p:sldId id="878" r:id="rId645"/>
    <p:sldId id="879" r:id="rId646"/>
    <p:sldId id="880" r:id="rId647"/>
    <p:sldId id="881" r:id="rId648"/>
    <p:sldId id="882" r:id="rId649"/>
    <p:sldId id="883" r:id="rId650"/>
    <p:sldId id="884" r:id="rId651"/>
    <p:sldId id="885" r:id="rId652"/>
    <p:sldId id="886" r:id="rId653"/>
    <p:sldId id="887" r:id="rId654"/>
    <p:sldId id="888" r:id="rId655"/>
    <p:sldId id="889" r:id="rId656"/>
    <p:sldId id="890" r:id="rId657"/>
    <p:sldId id="891" r:id="rId658"/>
    <p:sldId id="892" r:id="rId659"/>
    <p:sldId id="893" r:id="rId660"/>
    <p:sldId id="894" r:id="rId661"/>
    <p:sldId id="895" r:id="rId662"/>
    <p:sldId id="896" r:id="rId663"/>
    <p:sldId id="897" r:id="rId664"/>
    <p:sldId id="898" r:id="rId665"/>
    <p:sldId id="899" r:id="rId666"/>
    <p:sldId id="900" r:id="rId667"/>
    <p:sldId id="901" r:id="rId668"/>
    <p:sldId id="902" r:id="rId669"/>
    <p:sldId id="903" r:id="rId670"/>
    <p:sldId id="904" r:id="rId671"/>
    <p:sldId id="905" r:id="rId672"/>
    <p:sldId id="906" r:id="rId673"/>
    <p:sldId id="907" r:id="rId674"/>
    <p:sldId id="908" r:id="rId675"/>
    <p:sldId id="909" r:id="rId676"/>
    <p:sldId id="910" r:id="rId677"/>
    <p:sldId id="911" r:id="rId678"/>
    <p:sldId id="912" r:id="rId679"/>
    <p:sldId id="913" r:id="rId680"/>
    <p:sldId id="914" r:id="rId681"/>
    <p:sldId id="915" r:id="rId682"/>
    <p:sldId id="916" r:id="rId683"/>
    <p:sldId id="917" r:id="rId684"/>
    <p:sldId id="918" r:id="rId685"/>
    <p:sldId id="919" r:id="rId686"/>
    <p:sldId id="920" r:id="rId687"/>
    <p:sldId id="921" r:id="rId688"/>
    <p:sldId id="922" r:id="rId689"/>
    <p:sldId id="923" r:id="rId690"/>
    <p:sldId id="924" r:id="rId691"/>
    <p:sldId id="925" r:id="rId692"/>
    <p:sldId id="926" r:id="rId693"/>
    <p:sldId id="927" r:id="rId694"/>
    <p:sldId id="928" r:id="rId695"/>
    <p:sldId id="929" r:id="rId696"/>
    <p:sldId id="930" r:id="rId697"/>
    <p:sldId id="931" r:id="rId698"/>
    <p:sldId id="932" r:id="rId699"/>
    <p:sldId id="933" r:id="rId700"/>
    <p:sldId id="934" r:id="rId701"/>
    <p:sldId id="935" r:id="rId702"/>
    <p:sldId id="936" r:id="rId703"/>
    <p:sldId id="937" r:id="rId704"/>
    <p:sldId id="938" r:id="rId705"/>
    <p:sldId id="939" r:id="rId706"/>
    <p:sldId id="940" r:id="rId707"/>
    <p:sldId id="941" r:id="rId708"/>
    <p:sldId id="942" r:id="rId709"/>
    <p:sldId id="943" r:id="rId710"/>
    <p:sldId id="944" r:id="rId711"/>
    <p:sldId id="945" r:id="rId712"/>
    <p:sldId id="946" r:id="rId713"/>
    <p:sldId id="947" r:id="rId714"/>
    <p:sldId id="948" r:id="rId715"/>
    <p:sldId id="949" r:id="rId716"/>
    <p:sldId id="950" r:id="rId717"/>
    <p:sldId id="951" r:id="rId718"/>
    <p:sldId id="952" r:id="rId719"/>
    <p:sldId id="953" r:id="rId720"/>
    <p:sldId id="954" r:id="rId721"/>
    <p:sldId id="955" r:id="rId722"/>
    <p:sldId id="956" r:id="rId723"/>
    <p:sldId id="957" r:id="rId724"/>
    <p:sldId id="958" r:id="rId725"/>
    <p:sldId id="959" r:id="rId726"/>
    <p:sldId id="960" r:id="rId727"/>
    <p:sldId id="961" r:id="rId728"/>
    <p:sldId id="962" r:id="rId729"/>
    <p:sldId id="963" r:id="rId730"/>
    <p:sldId id="964" r:id="rId731"/>
    <p:sldId id="965" r:id="rId732"/>
    <p:sldId id="966" r:id="rId733"/>
    <p:sldId id="967" r:id="rId734"/>
    <p:sldId id="968" r:id="rId735"/>
    <p:sldId id="969" r:id="rId736"/>
    <p:sldId id="970" r:id="rId737"/>
    <p:sldId id="971" r:id="rId738"/>
    <p:sldId id="972" r:id="rId739"/>
    <p:sldId id="973" r:id="rId740"/>
    <p:sldId id="974" r:id="rId741"/>
    <p:sldId id="975" r:id="rId742"/>
    <p:sldId id="976" r:id="rId743"/>
    <p:sldId id="977" r:id="rId744"/>
    <p:sldId id="978" r:id="rId745"/>
    <p:sldId id="979" r:id="rId746"/>
    <p:sldId id="980" r:id="rId747"/>
    <p:sldId id="981" r:id="rId748"/>
    <p:sldId id="982" r:id="rId749"/>
    <p:sldId id="983" r:id="rId750"/>
    <p:sldId id="984" r:id="rId751"/>
    <p:sldId id="985" r:id="rId752"/>
    <p:sldId id="986" r:id="rId753"/>
    <p:sldId id="987" r:id="rId754"/>
    <p:sldId id="988" r:id="rId755"/>
    <p:sldId id="989" r:id="rId756"/>
    <p:sldId id="990" r:id="rId757"/>
    <p:sldId id="991" r:id="rId758"/>
    <p:sldId id="992" r:id="rId759"/>
    <p:sldId id="993" r:id="rId760"/>
    <p:sldId id="994" r:id="rId761"/>
    <p:sldId id="995" r:id="rId762"/>
    <p:sldId id="996" r:id="rId763"/>
    <p:sldId id="997" r:id="rId764"/>
    <p:sldId id="998" r:id="rId765"/>
    <p:sldId id="999" r:id="rId766"/>
    <p:sldId id="1000" r:id="rId767"/>
    <p:sldId id="1001" r:id="rId768"/>
    <p:sldId id="1002" r:id="rId769"/>
    <p:sldId id="1003" r:id="rId770"/>
    <p:sldId id="1004" r:id="rId771"/>
    <p:sldId id="1005" r:id="rId772"/>
    <p:sldId id="1006" r:id="rId773"/>
    <p:sldId id="1007" r:id="rId774"/>
    <p:sldId id="1008" r:id="rId775"/>
    <p:sldId id="1009" r:id="rId776"/>
    <p:sldId id="1010" r:id="rId777"/>
    <p:sldId id="1011" r:id="rId778"/>
    <p:sldId id="1012" r:id="rId779"/>
    <p:sldId id="1013" r:id="rId780"/>
    <p:sldId id="1014" r:id="rId781"/>
    <p:sldId id="1015" r:id="rId782"/>
    <p:sldId id="1016" r:id="rId783"/>
    <p:sldId id="1017" r:id="rId784"/>
    <p:sldId id="1018" r:id="rId785"/>
    <p:sldId id="1019" r:id="rId786"/>
    <p:sldId id="1020" r:id="rId787"/>
    <p:sldId id="1021" r:id="rId788"/>
    <p:sldId id="1022" r:id="rId789"/>
    <p:sldId id="1023" r:id="rId790"/>
    <p:sldId id="1024" r:id="rId791"/>
    <p:sldId id="1025" r:id="rId792"/>
    <p:sldId id="1026" r:id="rId793"/>
    <p:sldId id="1027" r:id="rId794"/>
    <p:sldId id="1028" r:id="rId795"/>
    <p:sldId id="1029" r:id="rId796"/>
    <p:sldId id="1030" r:id="rId797"/>
    <p:sldId id="1031" r:id="rId798"/>
    <p:sldId id="1032" r:id="rId799"/>
    <p:sldId id="1033" r:id="rId800"/>
    <p:sldId id="1034" r:id="rId801"/>
    <p:sldId id="1035" r:id="rId802"/>
    <p:sldId id="1036" r:id="rId803"/>
    <p:sldId id="1037" r:id="rId804"/>
    <p:sldId id="1038" r:id="rId805"/>
    <p:sldId id="1039" r:id="rId806"/>
    <p:sldId id="1040" r:id="rId807"/>
    <p:sldId id="1041" r:id="rId808"/>
    <p:sldId id="1042" r:id="rId809"/>
    <p:sldId id="1043" r:id="rId810"/>
    <p:sldId id="1044" r:id="rId811"/>
    <p:sldId id="1045" r:id="rId812"/>
    <p:sldId id="1046" r:id="rId813"/>
    <p:sldId id="1047" r:id="rId814"/>
    <p:sldId id="1048" r:id="rId815"/>
    <p:sldId id="1049" r:id="rId816"/>
    <p:sldId id="1050" r:id="rId817"/>
    <p:sldId id="1051" r:id="rId818"/>
    <p:sldId id="1052" r:id="rId819"/>
    <p:sldId id="1053" r:id="rId820"/>
    <p:sldId id="1054" r:id="rId821"/>
    <p:sldId id="1055" r:id="rId822"/>
    <p:sldId id="1056" r:id="rId823"/>
    <p:sldId id="1057" r:id="rId824"/>
    <p:sldId id="1058" r:id="rId825"/>
    <p:sldId id="1059" r:id="rId826"/>
    <p:sldId id="1060" r:id="rId827"/>
    <p:sldId id="1061" r:id="rId828"/>
    <p:sldId id="1062" r:id="rId829"/>
    <p:sldId id="1063" r:id="rId830"/>
    <p:sldId id="1064" r:id="rId831"/>
    <p:sldId id="1065" r:id="rId832"/>
    <p:sldId id="1066" r:id="rId833"/>
    <p:sldId id="1067" r:id="rId834"/>
    <p:sldId id="1068" r:id="rId835"/>
    <p:sldId id="1069" r:id="rId836"/>
    <p:sldId id="1070" r:id="rId837"/>
    <p:sldId id="1071" r:id="rId838"/>
    <p:sldId id="1072" r:id="rId839"/>
    <p:sldId id="1073" r:id="rId840"/>
    <p:sldId id="1074" r:id="rId841"/>
    <p:sldId id="1075" r:id="rId842"/>
    <p:sldId id="1076" r:id="rId843"/>
    <p:sldId id="1077" r:id="rId844"/>
    <p:sldId id="1078" r:id="rId845"/>
    <p:sldId id="1079" r:id="rId846"/>
    <p:sldId id="1080" r:id="rId847"/>
    <p:sldId id="1081" r:id="rId848"/>
    <p:sldId id="1082" r:id="rId849"/>
    <p:sldId id="1083" r:id="rId850"/>
    <p:sldId id="1084" r:id="rId851"/>
    <p:sldId id="1085" r:id="rId852"/>
    <p:sldId id="1086" r:id="rId853"/>
    <p:sldId id="1087" r:id="rId854"/>
    <p:sldId id="1088" r:id="rId855"/>
    <p:sldId id="1089" r:id="rId856"/>
    <p:sldId id="1090" r:id="rId857"/>
    <p:sldId id="1091" r:id="rId858"/>
    <p:sldId id="1092" r:id="rId859"/>
    <p:sldId id="1093" r:id="rId860"/>
    <p:sldId id="1094" r:id="rId861"/>
    <p:sldId id="1095" r:id="rId862"/>
    <p:sldId id="1096" r:id="rId863"/>
    <p:sldId id="1097" r:id="rId864"/>
    <p:sldId id="1098" r:id="rId865"/>
    <p:sldId id="1099" r:id="rId866"/>
    <p:sldId id="1100" r:id="rId867"/>
    <p:sldId id="1101" r:id="rId868"/>
    <p:sldId id="1102" r:id="rId869"/>
    <p:sldId id="1103" r:id="rId870"/>
    <p:sldId id="1104" r:id="rId871"/>
    <p:sldId id="1105" r:id="rId872"/>
    <p:sldId id="1106" r:id="rId873"/>
    <p:sldId id="1107" r:id="rId874"/>
    <p:sldId id="1108" r:id="rId875"/>
    <p:sldId id="1109" r:id="rId876"/>
    <p:sldId id="1110" r:id="rId877"/>
    <p:sldId id="1111" r:id="rId878"/>
    <p:sldId id="1112" r:id="rId879"/>
    <p:sldId id="1113" r:id="rId880"/>
    <p:sldId id="1114" r:id="rId881"/>
    <p:sldId id="1115" r:id="rId882"/>
    <p:sldId id="1116" r:id="rId883"/>
    <p:sldId id="1117" r:id="rId884"/>
    <p:sldId id="1118" r:id="rId885"/>
    <p:sldId id="1119" r:id="rId886"/>
    <p:sldId id="1120" r:id="rId887"/>
    <p:sldId id="1121" r:id="rId888"/>
    <p:sldId id="1122" r:id="rId889"/>
    <p:sldId id="1123" r:id="rId890"/>
    <p:sldId id="1124" r:id="rId891"/>
    <p:sldId id="1125" r:id="rId892"/>
    <p:sldId id="1126" r:id="rId893"/>
    <p:sldId id="1127" r:id="rId894"/>
    <p:sldId id="1128" r:id="rId895"/>
    <p:sldId id="1129" r:id="rId896"/>
    <p:sldId id="1130" r:id="rId897"/>
    <p:sldId id="1131" r:id="rId898"/>
    <p:sldId id="1132" r:id="rId899"/>
    <p:sldId id="1133" r:id="rId900"/>
    <p:sldId id="1134" r:id="rId901"/>
    <p:sldId id="1135" r:id="rId902"/>
    <p:sldId id="1136" r:id="rId903"/>
    <p:sldId id="1137" r:id="rId904"/>
    <p:sldId id="1138" r:id="rId905"/>
    <p:sldId id="1139" r:id="rId906"/>
    <p:sldId id="1140" r:id="rId907"/>
    <p:sldId id="1141" r:id="rId908"/>
    <p:sldId id="1142" r:id="rId909"/>
    <p:sldId id="1143" r:id="rId910"/>
    <p:sldId id="1144" r:id="rId911"/>
    <p:sldId id="1145" r:id="rId912"/>
    <p:sldId id="1146" r:id="rId913"/>
    <p:sldId id="1147" r:id="rId914"/>
    <p:sldId id="1148" r:id="rId915"/>
    <p:sldId id="1149" r:id="rId916"/>
    <p:sldId id="1150" r:id="rId917"/>
    <p:sldId id="1151" r:id="rId918"/>
    <p:sldId id="1152" r:id="rId919"/>
    <p:sldId id="1153" r:id="rId920"/>
    <p:sldId id="1154" r:id="rId921"/>
    <p:sldId id="1155" r:id="rId922"/>
    <p:sldId id="1156" r:id="rId923"/>
    <p:sldId id="1157" r:id="rId924"/>
    <p:sldId id="1158" r:id="rId925"/>
    <p:sldId id="1159" r:id="rId926"/>
    <p:sldId id="1160" r:id="rId927"/>
    <p:sldId id="1161" r:id="rId928"/>
    <p:sldId id="1162" r:id="rId929"/>
    <p:sldId id="1163" r:id="rId930"/>
    <p:sldId id="1164" r:id="rId931"/>
    <p:sldId id="1168" r:id="rId932"/>
    <p:sldId id="1166" r:id="rId933"/>
    <p:sldId id="1417" r:id="rId934"/>
    <p:sldId id="1413" r:id="rId935"/>
    <p:sldId id="1416" r:id="rId936"/>
    <p:sldId id="1414" r:id="rId937"/>
    <p:sldId id="1415" r:id="rId938"/>
    <p:sldId id="1167" r:id="rId939"/>
    <p:sldId id="1418" r:id="rId940"/>
    <p:sldId id="1169" r:id="rId941"/>
    <p:sldId id="1170" r:id="rId942"/>
    <p:sldId id="1171" r:id="rId943"/>
    <p:sldId id="1172" r:id="rId944"/>
    <p:sldId id="1173" r:id="rId945"/>
    <p:sldId id="1174" r:id="rId946"/>
    <p:sldId id="1175" r:id="rId947"/>
    <p:sldId id="1176" r:id="rId948"/>
    <p:sldId id="1177" r:id="rId949"/>
    <p:sldId id="1178" r:id="rId950"/>
    <p:sldId id="1179" r:id="rId951"/>
    <p:sldId id="1180" r:id="rId952"/>
    <p:sldId id="1181" r:id="rId953"/>
    <p:sldId id="1182" r:id="rId954"/>
    <p:sldId id="1183" r:id="rId955"/>
    <p:sldId id="1184" r:id="rId956"/>
    <p:sldId id="1185" r:id="rId957"/>
    <p:sldId id="1186" r:id="rId958"/>
    <p:sldId id="1187" r:id="rId959"/>
    <p:sldId id="1188" r:id="rId960"/>
    <p:sldId id="1189" r:id="rId961"/>
    <p:sldId id="1190" r:id="rId962"/>
    <p:sldId id="1191" r:id="rId963"/>
    <p:sldId id="1192" r:id="rId964"/>
    <p:sldId id="1193" r:id="rId965"/>
    <p:sldId id="1194" r:id="rId966"/>
    <p:sldId id="1195" r:id="rId967"/>
    <p:sldId id="1196" r:id="rId968"/>
    <p:sldId id="1197" r:id="rId969"/>
    <p:sldId id="1198" r:id="rId970"/>
    <p:sldId id="1199" r:id="rId971"/>
    <p:sldId id="1200" r:id="rId972"/>
    <p:sldId id="1201" r:id="rId973"/>
    <p:sldId id="1202" r:id="rId974"/>
    <p:sldId id="1203" r:id="rId975"/>
    <p:sldId id="1204" r:id="rId976"/>
    <p:sldId id="1205" r:id="rId977"/>
    <p:sldId id="1206" r:id="rId978"/>
    <p:sldId id="1207" r:id="rId979"/>
    <p:sldId id="1208" r:id="rId980"/>
    <p:sldId id="1209" r:id="rId981"/>
    <p:sldId id="1210" r:id="rId982"/>
    <p:sldId id="1211" r:id="rId983"/>
    <p:sldId id="1212" r:id="rId984"/>
    <p:sldId id="1213" r:id="rId985"/>
    <p:sldId id="1214" r:id="rId986"/>
    <p:sldId id="1215" r:id="rId987"/>
    <p:sldId id="1216" r:id="rId988"/>
    <p:sldId id="1217" r:id="rId989"/>
    <p:sldId id="1218" r:id="rId990"/>
    <p:sldId id="1219" r:id="rId991"/>
    <p:sldId id="1220" r:id="rId992"/>
    <p:sldId id="1221" r:id="rId993"/>
    <p:sldId id="1222" r:id="rId994"/>
    <p:sldId id="1223" r:id="rId995"/>
    <p:sldId id="1224" r:id="rId996"/>
    <p:sldId id="1225" r:id="rId997"/>
    <p:sldId id="1226" r:id="rId998"/>
    <p:sldId id="1227" r:id="rId999"/>
    <p:sldId id="1228" r:id="rId1000"/>
    <p:sldId id="1229" r:id="rId1001"/>
    <p:sldId id="1230" r:id="rId1002"/>
    <p:sldId id="1231" r:id="rId1003"/>
    <p:sldId id="1232" r:id="rId1004"/>
    <p:sldId id="1233" r:id="rId1005"/>
    <p:sldId id="1234" r:id="rId1006"/>
    <p:sldId id="1235" r:id="rId1007"/>
    <p:sldId id="1236" r:id="rId1008"/>
    <p:sldId id="1237" r:id="rId1009"/>
    <p:sldId id="1238" r:id="rId1010"/>
    <p:sldId id="1239" r:id="rId1011"/>
    <p:sldId id="1240" r:id="rId1012"/>
    <p:sldId id="1241" r:id="rId1013"/>
    <p:sldId id="1242" r:id="rId1014"/>
    <p:sldId id="1243" r:id="rId1015"/>
    <p:sldId id="1244" r:id="rId1016"/>
    <p:sldId id="1245" r:id="rId1017"/>
    <p:sldId id="1246" r:id="rId1018"/>
    <p:sldId id="1247" r:id="rId1019"/>
    <p:sldId id="1248" r:id="rId1020"/>
    <p:sldId id="1249" r:id="rId1021"/>
    <p:sldId id="1250" r:id="rId1022"/>
    <p:sldId id="1251" r:id="rId1023"/>
    <p:sldId id="1252" r:id="rId1024"/>
    <p:sldId id="1253" r:id="rId1025"/>
    <p:sldId id="1254" r:id="rId1026"/>
    <p:sldId id="1255" r:id="rId1027"/>
    <p:sldId id="1256" r:id="rId1028"/>
    <p:sldId id="1257" r:id="rId1029"/>
    <p:sldId id="1258" r:id="rId1030"/>
    <p:sldId id="1259" r:id="rId1031"/>
    <p:sldId id="1260" r:id="rId1032"/>
    <p:sldId id="1261" r:id="rId1033"/>
    <p:sldId id="1262" r:id="rId1034"/>
    <p:sldId id="1263" r:id="rId1035"/>
    <p:sldId id="1264" r:id="rId1036"/>
    <p:sldId id="1265" r:id="rId1037"/>
    <p:sldId id="1266" r:id="rId1038"/>
    <p:sldId id="1267" r:id="rId1039"/>
    <p:sldId id="1268" r:id="rId1040"/>
    <p:sldId id="1269" r:id="rId1041"/>
    <p:sldId id="1270" r:id="rId1042"/>
    <p:sldId id="1271" r:id="rId1043"/>
    <p:sldId id="1272" r:id="rId1044"/>
    <p:sldId id="1273" r:id="rId1045"/>
    <p:sldId id="1274" r:id="rId1046"/>
    <p:sldId id="1275" r:id="rId1047"/>
    <p:sldId id="1276" r:id="rId1048"/>
    <p:sldId id="1277" r:id="rId1049"/>
    <p:sldId id="1278" r:id="rId1050"/>
    <p:sldId id="1279" r:id="rId1051"/>
    <p:sldId id="1280" r:id="rId1052"/>
    <p:sldId id="1281" r:id="rId1053"/>
    <p:sldId id="1282" r:id="rId1054"/>
    <p:sldId id="1283" r:id="rId1055"/>
    <p:sldId id="1284" r:id="rId1056"/>
    <p:sldId id="1285" r:id="rId1057"/>
    <p:sldId id="1286" r:id="rId1058"/>
    <p:sldId id="1287" r:id="rId1059"/>
    <p:sldId id="1288" r:id="rId1060"/>
    <p:sldId id="1289" r:id="rId1061"/>
    <p:sldId id="1290" r:id="rId1062"/>
    <p:sldId id="1291" r:id="rId1063"/>
    <p:sldId id="1292" r:id="rId1064"/>
    <p:sldId id="1293" r:id="rId1065"/>
    <p:sldId id="1294" r:id="rId1066"/>
    <p:sldId id="1295" r:id="rId1067"/>
    <p:sldId id="1296" r:id="rId1068"/>
    <p:sldId id="1297" r:id="rId1069"/>
    <p:sldId id="1298" r:id="rId1070"/>
    <p:sldId id="1299" r:id="rId1071"/>
    <p:sldId id="1300" r:id="rId1072"/>
    <p:sldId id="1301" r:id="rId1073"/>
    <p:sldId id="1302" r:id="rId1074"/>
    <p:sldId id="1303" r:id="rId1075"/>
    <p:sldId id="1304" r:id="rId1076"/>
    <p:sldId id="1305" r:id="rId1077"/>
    <p:sldId id="1306" r:id="rId1078"/>
    <p:sldId id="1307" r:id="rId1079"/>
    <p:sldId id="1308" r:id="rId1080"/>
    <p:sldId id="1309" r:id="rId1081"/>
    <p:sldId id="1310" r:id="rId1082"/>
    <p:sldId id="1311" r:id="rId1083"/>
    <p:sldId id="1312" r:id="rId1084"/>
    <p:sldId id="1313" r:id="rId1085"/>
    <p:sldId id="1314" r:id="rId1086"/>
    <p:sldId id="1315" r:id="rId1087"/>
    <p:sldId id="1316" r:id="rId1088"/>
    <p:sldId id="1317" r:id="rId1089"/>
    <p:sldId id="1318" r:id="rId1090"/>
    <p:sldId id="1319" r:id="rId1091"/>
    <p:sldId id="1320" r:id="rId1092"/>
    <p:sldId id="1321" r:id="rId1093"/>
    <p:sldId id="1322" r:id="rId1094"/>
    <p:sldId id="1323" r:id="rId1095"/>
    <p:sldId id="1324" r:id="rId1096"/>
    <p:sldId id="1325" r:id="rId1097"/>
    <p:sldId id="1326" r:id="rId1098"/>
    <p:sldId id="1327" r:id="rId1099"/>
    <p:sldId id="1328" r:id="rId1100"/>
    <p:sldId id="1329" r:id="rId1101"/>
    <p:sldId id="1330" r:id="rId1102"/>
    <p:sldId id="1331" r:id="rId1103"/>
    <p:sldId id="1332" r:id="rId1104"/>
    <p:sldId id="1333" r:id="rId1105"/>
    <p:sldId id="1334" r:id="rId1106"/>
    <p:sldId id="1335" r:id="rId1107"/>
    <p:sldId id="1336" r:id="rId1108"/>
    <p:sldId id="1337" r:id="rId1109"/>
    <p:sldId id="1338" r:id="rId1110"/>
    <p:sldId id="1339" r:id="rId1111"/>
    <p:sldId id="1340" r:id="rId1112"/>
    <p:sldId id="1341" r:id="rId1113"/>
    <p:sldId id="1342" r:id="rId1114"/>
    <p:sldId id="1343" r:id="rId1115"/>
    <p:sldId id="1379" r:id="rId1116"/>
    <p:sldId id="1344" r:id="rId1117"/>
    <p:sldId id="1345" r:id="rId1118"/>
    <p:sldId id="1346" r:id="rId1119"/>
    <p:sldId id="1349" r:id="rId1120"/>
    <p:sldId id="1347" r:id="rId1121"/>
    <p:sldId id="1420" r:id="rId1122"/>
    <p:sldId id="1348" r:id="rId1123"/>
    <p:sldId id="1419" r:id="rId1124"/>
    <p:sldId id="1350" r:id="rId1125"/>
    <p:sldId id="1351" r:id="rId1126"/>
    <p:sldId id="1352" r:id="rId1127"/>
    <p:sldId id="1353" r:id="rId1128"/>
    <p:sldId id="1354" r:id="rId1129"/>
    <p:sldId id="1355" r:id="rId1130"/>
    <p:sldId id="1356" r:id="rId1131"/>
    <p:sldId id="1357" r:id="rId1132"/>
    <p:sldId id="1358" r:id="rId1133"/>
    <p:sldId id="1359" r:id="rId1134"/>
    <p:sldId id="1360" r:id="rId1135"/>
    <p:sldId id="1361" r:id="rId1136"/>
    <p:sldId id="1362" r:id="rId1137"/>
    <p:sldId id="1363" r:id="rId1138"/>
    <p:sldId id="1364" r:id="rId1139"/>
    <p:sldId id="1365" r:id="rId1140"/>
    <p:sldId id="1366" r:id="rId1141"/>
    <p:sldId id="1367" r:id="rId1142"/>
    <p:sldId id="1368" r:id="rId1143"/>
    <p:sldId id="1369" r:id="rId1144"/>
    <p:sldId id="1370" r:id="rId1145"/>
    <p:sldId id="1371" r:id="rId1146"/>
    <p:sldId id="1372" r:id="rId1147"/>
    <p:sldId id="1373" r:id="rId1148"/>
    <p:sldId id="1374" r:id="rId1149"/>
    <p:sldId id="1375" r:id="rId1150"/>
    <p:sldId id="1376" r:id="rId1151"/>
    <p:sldId id="1377" r:id="rId1152"/>
    <p:sldId id="1378" r:id="rId115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FF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 autoAdjust="0"/>
    <p:restoredTop sz="94692" autoAdjust="0"/>
  </p:normalViewPr>
  <p:slideViewPr>
    <p:cSldViewPr>
      <p:cViewPr varScale="1">
        <p:scale>
          <a:sx n="103" d="100"/>
          <a:sy n="103" d="100"/>
        </p:scale>
        <p:origin x="-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00" Type="http://schemas.openxmlformats.org/officeDocument/2006/relationships/slide" Target="slides/slide899.xml"/><Relationship Id="rId868" Type="http://schemas.openxmlformats.org/officeDocument/2006/relationships/slide" Target="slides/slide867.xml"/><Relationship Id="rId452" Type="http://schemas.openxmlformats.org/officeDocument/2006/relationships/slide" Target="slides/slide451.xml"/><Relationship Id="rId491" Type="http://schemas.openxmlformats.org/officeDocument/2006/relationships/slide" Target="slides/slide490.xml"/><Relationship Id="rId626" Type="http://schemas.openxmlformats.org/officeDocument/2006/relationships/slide" Target="slides/slide625.xml"/><Relationship Id="rId492" Type="http://schemas.openxmlformats.org/officeDocument/2006/relationships/slide" Target="slides/slide491.xml"/><Relationship Id="rId7" Type="http://schemas.openxmlformats.org/officeDocument/2006/relationships/slide" Target="slides/slide6.xml"/><Relationship Id="rId1063" Type="http://schemas.openxmlformats.org/officeDocument/2006/relationships/slide" Target="slides/slide1062.xml"/><Relationship Id="rId102" Type="http://schemas.openxmlformats.org/officeDocument/2006/relationships/slide" Target="slides/slide101.xml"/><Relationship Id="rId278" Type="http://schemas.openxmlformats.org/officeDocument/2006/relationships/slide" Target="slides/slide277.xml"/><Relationship Id="rId903" Type="http://schemas.openxmlformats.org/officeDocument/2006/relationships/slide" Target="slides/slide902.xml"/><Relationship Id="rId1103" Type="http://schemas.openxmlformats.org/officeDocument/2006/relationships/slide" Target="slides/slide1102.xml"/><Relationship Id="rId119" Type="http://schemas.openxmlformats.org/officeDocument/2006/relationships/slide" Target="slides/slide118.xml"/><Relationship Id="rId1028" Type="http://schemas.openxmlformats.org/officeDocument/2006/relationships/slide" Target="slides/slide1027.xml"/><Relationship Id="rId563" Type="http://schemas.openxmlformats.org/officeDocument/2006/relationships/slide" Target="slides/slide562.xml"/><Relationship Id="rId661" Type="http://schemas.openxmlformats.org/officeDocument/2006/relationships/slide" Target="slides/slide660.xml"/><Relationship Id="rId221" Type="http://schemas.openxmlformats.org/officeDocument/2006/relationships/slide" Target="slides/slide220.xml"/><Relationship Id="rId17" Type="http://schemas.openxmlformats.org/officeDocument/2006/relationships/slide" Target="slides/slide16.xml"/><Relationship Id="rId225" Type="http://schemas.openxmlformats.org/officeDocument/2006/relationships/slide" Target="slides/slide224.xml"/><Relationship Id="rId1015" Type="http://schemas.openxmlformats.org/officeDocument/2006/relationships/slide" Target="slides/slide1014.xml"/><Relationship Id="rId792" Type="http://schemas.openxmlformats.org/officeDocument/2006/relationships/slide" Target="slides/slide791.xml"/><Relationship Id="rId71" Type="http://schemas.openxmlformats.org/officeDocument/2006/relationships/slide" Target="slides/slide70.xml"/><Relationship Id="rId142" Type="http://schemas.openxmlformats.org/officeDocument/2006/relationships/slide" Target="slides/slide141.xml"/><Relationship Id="rId393" Type="http://schemas.openxmlformats.org/officeDocument/2006/relationships/slide" Target="slides/slide392.xml"/><Relationship Id="rId445" Type="http://schemas.openxmlformats.org/officeDocument/2006/relationships/slide" Target="slides/slide444.xml"/><Relationship Id="rId852" Type="http://schemas.openxmlformats.org/officeDocument/2006/relationships/slide" Target="slides/slide851.xml"/><Relationship Id="rId608" Type="http://schemas.openxmlformats.org/officeDocument/2006/relationships/slide" Target="slides/slide607.xml"/><Relationship Id="rId1023" Type="http://schemas.openxmlformats.org/officeDocument/2006/relationships/slide" Target="slides/slide1022.xml"/><Relationship Id="rId630" Type="http://schemas.openxmlformats.org/officeDocument/2006/relationships/slide" Target="slides/slide629.xml"/><Relationship Id="rId284" Type="http://schemas.openxmlformats.org/officeDocument/2006/relationships/slide" Target="slides/slide283.xml"/><Relationship Id="rId696" Type="http://schemas.openxmlformats.org/officeDocument/2006/relationships/slide" Target="slides/slide695.xml"/><Relationship Id="rId38" Type="http://schemas.openxmlformats.org/officeDocument/2006/relationships/slide" Target="slides/slide37.xml"/><Relationship Id="rId413" Type="http://schemas.openxmlformats.org/officeDocument/2006/relationships/slide" Target="slides/slide412.xml"/><Relationship Id="rId634" Type="http://schemas.openxmlformats.org/officeDocument/2006/relationships/slide" Target="slides/slide633.xml"/><Relationship Id="rId194" Type="http://schemas.openxmlformats.org/officeDocument/2006/relationships/slide" Target="slides/slide193.xml"/><Relationship Id="rId75" Type="http://schemas.openxmlformats.org/officeDocument/2006/relationships/slide" Target="slides/slide74.xml"/><Relationship Id="rId442" Type="http://schemas.openxmlformats.org/officeDocument/2006/relationships/slide" Target="slides/slide441.xml"/><Relationship Id="rId79" Type="http://schemas.openxmlformats.org/officeDocument/2006/relationships/slide" Target="slides/slide78.xml"/><Relationship Id="rId541" Type="http://schemas.openxmlformats.org/officeDocument/2006/relationships/slide" Target="slides/slide540.xml"/><Relationship Id="rId816" Type="http://schemas.openxmlformats.org/officeDocument/2006/relationships/slide" Target="slides/slide815.xml"/><Relationship Id="rId98" Type="http://schemas.openxmlformats.org/officeDocument/2006/relationships/slide" Target="slides/slide97.xml"/><Relationship Id="rId157" Type="http://schemas.openxmlformats.org/officeDocument/2006/relationships/slide" Target="slides/slide156.xml"/><Relationship Id="rId1" Type="http://schemas.openxmlformats.org/officeDocument/2006/relationships/slideMaster" Target="slideMasters/slideMaster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898" Type="http://schemas.openxmlformats.org/officeDocument/2006/relationships/slide" Target="slides/slide897.xml"/><Relationship Id="rId1006" Type="http://schemas.openxmlformats.org/officeDocument/2006/relationships/slide" Target="slides/slide1005.xml"/><Relationship Id="rId770" Type="http://schemas.openxmlformats.org/officeDocument/2006/relationships/slide" Target="slides/slide769.xml"/><Relationship Id="rId369" Type="http://schemas.openxmlformats.org/officeDocument/2006/relationships/slide" Target="slides/slide368.xml"/><Relationship Id="rId815" Type="http://schemas.openxmlformats.org/officeDocument/2006/relationships/slide" Target="slides/slide814.xml"/><Relationship Id="rId1101" Type="http://schemas.openxmlformats.org/officeDocument/2006/relationships/slide" Target="slides/slide1100.xml"/><Relationship Id="rId595" Type="http://schemas.openxmlformats.org/officeDocument/2006/relationships/slide" Target="slides/slide594.xml"/><Relationship Id="rId604" Type="http://schemas.openxmlformats.org/officeDocument/2006/relationships/slide" Target="slides/slide603.xml"/><Relationship Id="rId391" Type="http://schemas.openxmlformats.org/officeDocument/2006/relationships/slide" Target="slides/slide390.xml"/><Relationship Id="rId774" Type="http://schemas.openxmlformats.org/officeDocument/2006/relationships/slide" Target="slides/slide773.xml"/><Relationship Id="rId677" Type="http://schemas.openxmlformats.org/officeDocument/2006/relationships/slide" Target="slides/slide676.xml"/><Relationship Id="rId822" Type="http://schemas.openxmlformats.org/officeDocument/2006/relationships/slide" Target="slides/slide821.xml"/><Relationship Id="rId1014" Type="http://schemas.openxmlformats.org/officeDocument/2006/relationships/slide" Target="slides/slide1013.xml"/><Relationship Id="rId1031" Type="http://schemas.openxmlformats.org/officeDocument/2006/relationships/slide" Target="slides/slide1030.xml"/><Relationship Id="rId202" Type="http://schemas.openxmlformats.org/officeDocument/2006/relationships/slide" Target="slides/slide201.xml"/><Relationship Id="rId30" Type="http://schemas.openxmlformats.org/officeDocument/2006/relationships/slide" Target="slides/slide29.xml"/><Relationship Id="rId1078" Type="http://schemas.openxmlformats.org/officeDocument/2006/relationships/slide" Target="slides/slide1077.xml"/><Relationship Id="rId884" Type="http://schemas.openxmlformats.org/officeDocument/2006/relationships/slide" Target="slides/slide883.xml"/><Relationship Id="rId600" Type="http://schemas.openxmlformats.org/officeDocument/2006/relationships/slide" Target="slides/slide599.xml"/><Relationship Id="rId926" Type="http://schemas.openxmlformats.org/officeDocument/2006/relationships/slide" Target="slides/slide925.xml"/><Relationship Id="rId656" Type="http://schemas.openxmlformats.org/officeDocument/2006/relationships/slide" Target="slides/slide655.xml"/><Relationship Id="rId172" Type="http://schemas.openxmlformats.org/officeDocument/2006/relationships/slide" Target="slides/slide171.xml"/><Relationship Id="rId678" Type="http://schemas.openxmlformats.org/officeDocument/2006/relationships/slide" Target="slides/slide677.xml"/><Relationship Id="rId1059" Type="http://schemas.openxmlformats.org/officeDocument/2006/relationships/slide" Target="slides/slide1058.xml"/><Relationship Id="rId708" Type="http://schemas.openxmlformats.org/officeDocument/2006/relationships/slide" Target="slides/slide707.xml"/><Relationship Id="rId618" Type="http://schemas.openxmlformats.org/officeDocument/2006/relationships/slide" Target="slides/slide617.xml"/><Relationship Id="rId425" Type="http://schemas.openxmlformats.org/officeDocument/2006/relationships/slide" Target="slides/slide424.xml"/><Relationship Id="rId657" Type="http://schemas.openxmlformats.org/officeDocument/2006/relationships/slide" Target="slides/slide656.xml"/><Relationship Id="rId918" Type="http://schemas.openxmlformats.org/officeDocument/2006/relationships/slide" Target="slides/slide917.xml"/><Relationship Id="rId513" Type="http://schemas.openxmlformats.org/officeDocument/2006/relationships/slide" Target="slides/slide512.xml"/><Relationship Id="rId537" Type="http://schemas.openxmlformats.org/officeDocument/2006/relationships/slide" Target="slides/slide536.xml"/><Relationship Id="rId747" Type="http://schemas.openxmlformats.org/officeDocument/2006/relationships/slide" Target="slides/slide746.xml"/><Relationship Id="rId493" Type="http://schemas.openxmlformats.org/officeDocument/2006/relationships/slide" Target="slides/slide492.xml"/><Relationship Id="rId130" Type="http://schemas.openxmlformats.org/officeDocument/2006/relationships/slide" Target="slides/slide129.xml"/><Relationship Id="rId233" Type="http://schemas.openxmlformats.org/officeDocument/2006/relationships/slide" Target="slides/slide232.xml"/><Relationship Id="rId199" Type="http://schemas.openxmlformats.org/officeDocument/2006/relationships/slide" Target="slides/slide198.xml"/><Relationship Id="rId1136" Type="http://schemas.openxmlformats.org/officeDocument/2006/relationships/slide" Target="slides/slide1135.xml"/><Relationship Id="rId712" Type="http://schemas.openxmlformats.org/officeDocument/2006/relationships/slide" Target="slides/slide711.xml"/><Relationship Id="rId503" Type="http://schemas.openxmlformats.org/officeDocument/2006/relationships/slide" Target="slides/slide502.xml"/><Relationship Id="rId715" Type="http://schemas.openxmlformats.org/officeDocument/2006/relationships/slide" Target="slides/slide714.xml"/><Relationship Id="rId663" Type="http://schemas.openxmlformats.org/officeDocument/2006/relationships/slide" Target="slides/slide662.xml"/><Relationship Id="rId956" Type="http://schemas.openxmlformats.org/officeDocument/2006/relationships/slide" Target="slides/slide955.xml"/><Relationship Id="rId479" Type="http://schemas.openxmlformats.org/officeDocument/2006/relationships/slide" Target="slides/slide478.xml"/><Relationship Id="rId105" Type="http://schemas.openxmlformats.org/officeDocument/2006/relationships/slide" Target="slides/slide104.xml"/><Relationship Id="rId1042" Type="http://schemas.openxmlformats.org/officeDocument/2006/relationships/slide" Target="slides/slide1041.xml"/><Relationship Id="rId399" Type="http://schemas.openxmlformats.org/officeDocument/2006/relationships/slide" Target="slides/slide398.xml"/><Relationship Id="rId1061" Type="http://schemas.openxmlformats.org/officeDocument/2006/relationships/slide" Target="slides/slide1060.xml"/><Relationship Id="rId941" Type="http://schemas.openxmlformats.org/officeDocument/2006/relationships/slide" Target="slides/slide940.xml"/><Relationship Id="rId564" Type="http://schemas.openxmlformats.org/officeDocument/2006/relationships/slide" Target="slides/slide563.xml"/><Relationship Id="rId42" Type="http://schemas.openxmlformats.org/officeDocument/2006/relationships/slide" Target="slides/slide41.xml"/><Relationship Id="rId117" Type="http://schemas.openxmlformats.org/officeDocument/2006/relationships/slide" Target="slides/slide116.xml"/><Relationship Id="rId504" Type="http://schemas.openxmlformats.org/officeDocument/2006/relationships/slide" Target="slides/slide503.xml"/><Relationship Id="rId780" Type="http://schemas.openxmlformats.org/officeDocument/2006/relationships/slide" Target="slides/slide779.xml"/><Relationship Id="rId819" Type="http://schemas.openxmlformats.org/officeDocument/2006/relationships/slide" Target="slides/slide818.xml"/><Relationship Id="rId1114" Type="http://schemas.openxmlformats.org/officeDocument/2006/relationships/slide" Target="slides/slide1113.xml"/><Relationship Id="rId414" Type="http://schemas.openxmlformats.org/officeDocument/2006/relationships/slide" Target="slides/slide413.xml"/><Relationship Id="rId376" Type="http://schemas.openxmlformats.org/officeDocument/2006/relationships/slide" Target="slides/slide375.xml"/><Relationship Id="rId1094" Type="http://schemas.openxmlformats.org/officeDocument/2006/relationships/slide" Target="slides/slide1093.xml"/><Relationship Id="rId57" Type="http://schemas.openxmlformats.org/officeDocument/2006/relationships/slide" Target="slides/slide56.xml"/><Relationship Id="rId698" Type="http://schemas.openxmlformats.org/officeDocument/2006/relationships/slide" Target="slides/slide697.xml"/><Relationship Id="rId1046" Type="http://schemas.openxmlformats.org/officeDocument/2006/relationships/slide" Target="slides/slide1045.xml"/><Relationship Id="rId517" Type="http://schemas.openxmlformats.org/officeDocument/2006/relationships/slide" Target="slides/slide516.xml"/><Relationship Id="rId728" Type="http://schemas.openxmlformats.org/officeDocument/2006/relationships/slide" Target="slides/slide727.xml"/><Relationship Id="rId55" Type="http://schemas.openxmlformats.org/officeDocument/2006/relationships/slide" Target="slides/slide54.xml"/><Relationship Id="rId215" Type="http://schemas.openxmlformats.org/officeDocument/2006/relationships/slide" Target="slides/slide214.xml"/><Relationship Id="rId967" Type="http://schemas.openxmlformats.org/officeDocument/2006/relationships/slide" Target="slides/slide966.xml"/><Relationship Id="rId381" Type="http://schemas.openxmlformats.org/officeDocument/2006/relationships/slide" Target="slides/slide380.xml"/><Relationship Id="rId616" Type="http://schemas.openxmlformats.org/officeDocument/2006/relationships/slide" Target="slides/slide615.xml"/><Relationship Id="rId462" Type="http://schemas.openxmlformats.org/officeDocument/2006/relationships/slide" Target="slides/slide461.xml"/><Relationship Id="rId76" Type="http://schemas.openxmlformats.org/officeDocument/2006/relationships/slide" Target="slides/slide75.xml"/><Relationship Id="rId428" Type="http://schemas.openxmlformats.org/officeDocument/2006/relationships/slide" Target="slides/slide427.xml"/><Relationship Id="rId396" Type="http://schemas.openxmlformats.org/officeDocument/2006/relationships/slide" Target="slides/slide395.xml"/><Relationship Id="rId518" Type="http://schemas.openxmlformats.org/officeDocument/2006/relationships/slide" Target="slides/slide517.xml"/><Relationship Id="rId699" Type="http://schemas.openxmlformats.org/officeDocument/2006/relationships/slide" Target="slides/slide698.xml"/><Relationship Id="rId8" Type="http://schemas.openxmlformats.org/officeDocument/2006/relationships/slide" Target="slides/slide7.xml"/><Relationship Id="rId1010" Type="http://schemas.openxmlformats.org/officeDocument/2006/relationships/slide" Target="slides/slide1009.xml"/><Relationship Id="rId882" Type="http://schemas.openxmlformats.org/officeDocument/2006/relationships/slide" Target="slides/slide881.xml"/><Relationship Id="rId37" Type="http://schemas.openxmlformats.org/officeDocument/2006/relationships/slide" Target="slides/slide36.xml"/><Relationship Id="rId439" Type="http://schemas.openxmlformats.org/officeDocument/2006/relationships/slide" Target="slides/slide438.xml"/><Relationship Id="rId434" Type="http://schemas.openxmlformats.org/officeDocument/2006/relationships/slide" Target="slides/slide433.xml"/><Relationship Id="rId769" Type="http://schemas.openxmlformats.org/officeDocument/2006/relationships/slide" Target="slides/slide768.xml"/><Relationship Id="rId113" Type="http://schemas.openxmlformats.org/officeDocument/2006/relationships/slide" Target="slides/slide112.xml"/><Relationship Id="rId482" Type="http://schemas.openxmlformats.org/officeDocument/2006/relationships/slide" Target="slides/slide481.xml"/><Relationship Id="rId1082" Type="http://schemas.openxmlformats.org/officeDocument/2006/relationships/slide" Target="slides/slide1081.xml"/><Relationship Id="rId843" Type="http://schemas.openxmlformats.org/officeDocument/2006/relationships/slide" Target="slides/slide842.xml"/><Relationship Id="rId594" Type="http://schemas.openxmlformats.org/officeDocument/2006/relationships/slide" Target="slides/slide593.xml"/><Relationship Id="rId648" Type="http://schemas.openxmlformats.org/officeDocument/2006/relationships/slide" Target="slides/slide647.xml"/><Relationship Id="rId640" Type="http://schemas.openxmlformats.org/officeDocument/2006/relationships/slide" Target="slides/slide639.xml"/><Relationship Id="rId773" Type="http://schemas.openxmlformats.org/officeDocument/2006/relationships/slide" Target="slides/slide772.xml"/><Relationship Id="rId349" Type="http://schemas.openxmlformats.org/officeDocument/2006/relationships/slide" Target="slides/slide348.xml"/><Relationship Id="rId1141" Type="http://schemas.openxmlformats.org/officeDocument/2006/relationships/slide" Target="slides/slide1140.xml"/><Relationship Id="rId26" Type="http://schemas.openxmlformats.org/officeDocument/2006/relationships/slide" Target="slides/slide25.xml"/><Relationship Id="rId204" Type="http://schemas.openxmlformats.org/officeDocument/2006/relationships/slide" Target="slides/slide203.xml"/><Relationship Id="rId683" Type="http://schemas.openxmlformats.org/officeDocument/2006/relationships/slide" Target="slides/slide682.xml"/><Relationship Id="rId93" Type="http://schemas.openxmlformats.org/officeDocument/2006/relationships/slide" Target="slides/slide92.xml"/><Relationship Id="rId596" Type="http://schemas.openxmlformats.org/officeDocument/2006/relationships/slide" Target="slides/slide595.xml"/><Relationship Id="rId646" Type="http://schemas.openxmlformats.org/officeDocument/2006/relationships/slide" Target="slides/slide645.xml"/><Relationship Id="rId326" Type="http://schemas.openxmlformats.org/officeDocument/2006/relationships/slide" Target="slides/slide325.xml"/><Relationship Id="rId424" Type="http://schemas.openxmlformats.org/officeDocument/2006/relationships/slide" Target="slides/slide423.xml"/><Relationship Id="rId1024" Type="http://schemas.openxmlformats.org/officeDocument/2006/relationships/slide" Target="slides/slide1023.xml"/><Relationship Id="rId621" Type="http://schemas.openxmlformats.org/officeDocument/2006/relationships/slide" Target="slides/slide620.xml"/><Relationship Id="rId288" Type="http://schemas.openxmlformats.org/officeDocument/2006/relationships/slide" Target="slides/slide287.xml"/><Relationship Id="rId633" Type="http://schemas.openxmlformats.org/officeDocument/2006/relationships/slide" Target="slides/slide632.xml"/><Relationship Id="rId1002" Type="http://schemas.openxmlformats.org/officeDocument/2006/relationships/slide" Target="slides/slide1001.xml"/><Relationship Id="rId1018" Type="http://schemas.openxmlformats.org/officeDocument/2006/relationships/slide" Target="slides/slide1017.xml"/><Relationship Id="rId251" Type="http://schemas.openxmlformats.org/officeDocument/2006/relationships/slide" Target="slides/slide250.xml"/><Relationship Id="rId538" Type="http://schemas.openxmlformats.org/officeDocument/2006/relationships/slide" Target="slides/slide537.xml"/><Relationship Id="rId188" Type="http://schemas.openxmlformats.org/officeDocument/2006/relationships/slide" Target="slides/slide187.xml"/><Relationship Id="rId319" Type="http://schemas.openxmlformats.org/officeDocument/2006/relationships/slide" Target="slides/slide318.xml"/><Relationship Id="rId1069" Type="http://schemas.openxmlformats.org/officeDocument/2006/relationships/slide" Target="slides/slide1068.xml"/><Relationship Id="rId365" Type="http://schemas.openxmlformats.org/officeDocument/2006/relationships/slide" Target="slides/slide364.xml"/><Relationship Id="rId520" Type="http://schemas.openxmlformats.org/officeDocument/2006/relationships/slide" Target="slides/slide519.xml"/><Relationship Id="rId183" Type="http://schemas.openxmlformats.org/officeDocument/2006/relationships/slide" Target="slides/slide182.xml"/><Relationship Id="rId521" Type="http://schemas.openxmlformats.org/officeDocument/2006/relationships/slide" Target="slides/slide520.xml"/><Relationship Id="rId1089" Type="http://schemas.openxmlformats.org/officeDocument/2006/relationships/slide" Target="slides/slide1088.xml"/><Relationship Id="rId776" Type="http://schemas.openxmlformats.org/officeDocument/2006/relationships/slide" Target="slides/slide775.xml"/><Relationship Id="rId50" Type="http://schemas.openxmlformats.org/officeDocument/2006/relationships/slide" Target="slides/slide49.xml"/><Relationship Id="rId118" Type="http://schemas.openxmlformats.org/officeDocument/2006/relationships/slide" Target="slides/slide117.xml"/><Relationship Id="rId180" Type="http://schemas.openxmlformats.org/officeDocument/2006/relationships/slide" Target="slides/slide179.xml"/><Relationship Id="rId681" Type="http://schemas.openxmlformats.org/officeDocument/2006/relationships/slide" Target="slides/slide680.xml"/><Relationship Id="rId1011" Type="http://schemas.openxmlformats.org/officeDocument/2006/relationships/slide" Target="slides/slide1010.xml"/><Relationship Id="rId989" Type="http://schemas.openxmlformats.org/officeDocument/2006/relationships/slide" Target="slides/slide988.xml"/><Relationship Id="rId1079" Type="http://schemas.openxmlformats.org/officeDocument/2006/relationships/slide" Target="slides/slide1078.xml"/><Relationship Id="rId553" Type="http://schemas.openxmlformats.org/officeDocument/2006/relationships/slide" Target="slides/slide552.xml"/><Relationship Id="rId240" Type="http://schemas.openxmlformats.org/officeDocument/2006/relationships/slide" Target="slides/slide239.xml"/><Relationship Id="rId270" Type="http://schemas.openxmlformats.org/officeDocument/2006/relationships/slide" Target="slides/slide269.xml"/><Relationship Id="rId438" Type="http://schemas.openxmlformats.org/officeDocument/2006/relationships/slide" Target="slides/slide437.xml"/><Relationship Id="rId740" Type="http://schemas.openxmlformats.org/officeDocument/2006/relationships/slide" Target="slides/slide739.xml"/><Relationship Id="rId919" Type="http://schemas.openxmlformats.org/officeDocument/2006/relationships/slide" Target="slides/slide918.xml"/><Relationship Id="rId351" Type="http://schemas.openxmlformats.org/officeDocument/2006/relationships/slide" Target="slides/slide350.xml"/><Relationship Id="rId808" Type="http://schemas.openxmlformats.org/officeDocument/2006/relationships/slide" Target="slides/slide807.xml"/><Relationship Id="rId1125" Type="http://schemas.openxmlformats.org/officeDocument/2006/relationships/slide" Target="slides/slide1124.xml"/><Relationship Id="rId528" Type="http://schemas.openxmlformats.org/officeDocument/2006/relationships/slide" Target="slides/slide527.xml"/><Relationship Id="rId276" Type="http://schemas.openxmlformats.org/officeDocument/2006/relationships/slide" Target="slides/slide275.xml"/><Relationship Id="rId1096" Type="http://schemas.openxmlformats.org/officeDocument/2006/relationships/slide" Target="slides/slide1095.xml"/><Relationship Id="rId522" Type="http://schemas.openxmlformats.org/officeDocument/2006/relationships/slide" Target="slides/slide521.xml"/><Relationship Id="rId316" Type="http://schemas.openxmlformats.org/officeDocument/2006/relationships/slide" Target="slides/slide315.xml"/><Relationship Id="rId1105" Type="http://schemas.openxmlformats.org/officeDocument/2006/relationships/slide" Target="slides/slide1104.xml"/><Relationship Id="rId124" Type="http://schemas.openxmlformats.org/officeDocument/2006/relationships/slide" Target="slides/slide123.xml"/><Relationship Id="rId268" Type="http://schemas.openxmlformats.org/officeDocument/2006/relationships/slide" Target="slides/slide267.xml"/><Relationship Id="rId666" Type="http://schemas.openxmlformats.org/officeDocument/2006/relationships/slide" Target="slides/slide665.xml"/><Relationship Id="rId791" Type="http://schemas.openxmlformats.org/officeDocument/2006/relationships/slide" Target="slides/slide790.xml"/><Relationship Id="rId614" Type="http://schemas.openxmlformats.org/officeDocument/2006/relationships/slide" Target="slides/slide613.xml"/><Relationship Id="rId20" Type="http://schemas.openxmlformats.org/officeDocument/2006/relationships/slide" Target="slides/slide19.xml"/><Relationship Id="rId140" Type="http://schemas.openxmlformats.org/officeDocument/2006/relationships/slide" Target="slides/slide139.xml"/><Relationship Id="rId761" Type="http://schemas.openxmlformats.org/officeDocument/2006/relationships/slide" Target="slides/slide760.xml"/><Relationship Id="rId302" Type="http://schemas.openxmlformats.org/officeDocument/2006/relationships/slide" Target="slides/slide30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80" Type="http://schemas.openxmlformats.org/officeDocument/2006/relationships/slide" Target="slides/slide79.xml"/><Relationship Id="rId466" Type="http://schemas.openxmlformats.org/officeDocument/2006/relationships/slide" Target="slides/slide465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454" Type="http://schemas.openxmlformats.org/officeDocument/2006/relationships/slide" Target="slides/slide453.xml"/><Relationship Id="rId629" Type="http://schemas.openxmlformats.org/officeDocument/2006/relationships/slide" Target="slides/slide628.xml"/><Relationship Id="rId931" Type="http://schemas.openxmlformats.org/officeDocument/2006/relationships/slide" Target="slides/slide930.xml"/><Relationship Id="rId1055" Type="http://schemas.openxmlformats.org/officeDocument/2006/relationships/slide" Target="slides/slide1054.xml"/><Relationship Id="rId535" Type="http://schemas.openxmlformats.org/officeDocument/2006/relationships/slide" Target="slides/slide534.xml"/><Relationship Id="rId782" Type="http://schemas.openxmlformats.org/officeDocument/2006/relationships/slide" Target="slides/slide781.xml"/><Relationship Id="rId56" Type="http://schemas.openxmlformats.org/officeDocument/2006/relationships/slide" Target="slides/slide55.xml"/><Relationship Id="rId132" Type="http://schemas.openxmlformats.org/officeDocument/2006/relationships/slide" Target="slides/slide131.xml"/><Relationship Id="rId1064" Type="http://schemas.openxmlformats.org/officeDocument/2006/relationships/slide" Target="slides/slide1063.xml"/><Relationship Id="rId1127" Type="http://schemas.openxmlformats.org/officeDocument/2006/relationships/slide" Target="slides/slide1126.xml"/><Relationship Id="rId13" Type="http://schemas.openxmlformats.org/officeDocument/2006/relationships/slide" Target="slides/slide12.xml"/><Relationship Id="rId191" Type="http://schemas.openxmlformats.org/officeDocument/2006/relationships/slide" Target="slides/slide190.xml"/><Relationship Id="rId298" Type="http://schemas.openxmlformats.org/officeDocument/2006/relationships/slide" Target="slides/slide297.xml"/><Relationship Id="rId810" Type="http://schemas.openxmlformats.org/officeDocument/2006/relationships/slide" Target="slides/slide809.xml"/><Relationship Id="rId258" Type="http://schemas.openxmlformats.org/officeDocument/2006/relationships/slide" Target="slides/slide257.xml"/><Relationship Id="rId54" Type="http://schemas.openxmlformats.org/officeDocument/2006/relationships/slide" Target="slides/slide53.xml"/><Relationship Id="rId1090" Type="http://schemas.openxmlformats.org/officeDocument/2006/relationships/slide" Target="slides/slide1089.xml"/><Relationship Id="rId1112" Type="http://schemas.openxmlformats.org/officeDocument/2006/relationships/slide" Target="slides/slide1111.xml"/><Relationship Id="rId514" Type="http://schemas.openxmlformats.org/officeDocument/2006/relationships/slide" Target="slides/slide513.xml"/><Relationship Id="rId203" Type="http://schemas.openxmlformats.org/officeDocument/2006/relationships/slide" Target="slides/slide202.xml"/><Relationship Id="rId239" Type="http://schemas.openxmlformats.org/officeDocument/2006/relationships/slide" Target="slides/slide238.xml"/><Relationship Id="rId344" Type="http://schemas.openxmlformats.org/officeDocument/2006/relationships/slide" Target="slides/slide343.xml"/><Relationship Id="rId575" Type="http://schemas.openxmlformats.org/officeDocument/2006/relationships/slide" Target="slides/slide574.xml"/><Relationship Id="rId606" Type="http://schemas.openxmlformats.org/officeDocument/2006/relationships/slide" Target="slides/slide605.xml"/><Relationship Id="rId994" Type="http://schemas.openxmlformats.org/officeDocument/2006/relationships/slide" Target="slides/slide993.xml"/><Relationship Id="rId960" Type="http://schemas.openxmlformats.org/officeDocument/2006/relationships/slide" Target="slides/slide959.xml"/><Relationship Id="rId1025" Type="http://schemas.openxmlformats.org/officeDocument/2006/relationships/slide" Target="slides/slide1024.xml"/><Relationship Id="rId1048" Type="http://schemas.openxmlformats.org/officeDocument/2006/relationships/slide" Target="slides/slide1047.xml"/><Relationship Id="rId839" Type="http://schemas.openxmlformats.org/officeDocument/2006/relationships/slide" Target="slides/slide838.xml"/><Relationship Id="rId484" Type="http://schemas.openxmlformats.org/officeDocument/2006/relationships/slide" Target="slides/slide483.xml"/><Relationship Id="rId915" Type="http://schemas.openxmlformats.org/officeDocument/2006/relationships/slide" Target="slides/slide914.xml"/><Relationship Id="rId410" Type="http://schemas.openxmlformats.org/officeDocument/2006/relationships/slide" Target="slides/slide409.xml"/><Relationship Id="rId83" Type="http://schemas.openxmlformats.org/officeDocument/2006/relationships/slide" Target="slides/slide82.xml"/><Relationship Id="rId173" Type="http://schemas.openxmlformats.org/officeDocument/2006/relationships/slide" Target="slides/slide172.xml"/><Relationship Id="rId252" Type="http://schemas.openxmlformats.org/officeDocument/2006/relationships/slide" Target="slides/slide251.xml"/><Relationship Id="rId687" Type="http://schemas.openxmlformats.org/officeDocument/2006/relationships/slide" Target="slides/slide686.xml"/><Relationship Id="rId669" Type="http://schemas.openxmlformats.org/officeDocument/2006/relationships/slide" Target="slides/slide668.xml"/><Relationship Id="rId510" Type="http://schemas.openxmlformats.org/officeDocument/2006/relationships/slide" Target="slides/slide509.xml"/><Relationship Id="rId432" Type="http://schemas.openxmlformats.org/officeDocument/2006/relationships/slide" Target="slides/slide431.xml"/><Relationship Id="rId386" Type="http://schemas.openxmlformats.org/officeDocument/2006/relationships/slide" Target="slides/slide385.xml"/><Relationship Id="rId1012" Type="http://schemas.openxmlformats.org/officeDocument/2006/relationships/slide" Target="slides/slide1011.xml"/><Relationship Id="rId880" Type="http://schemas.openxmlformats.org/officeDocument/2006/relationships/slide" Target="slides/slide879.xml"/><Relationship Id="rId585" Type="http://schemas.openxmlformats.org/officeDocument/2006/relationships/slide" Target="slides/slide584.xml"/><Relationship Id="rId539" Type="http://schemas.openxmlformats.org/officeDocument/2006/relationships/slide" Target="slides/slide538.xml"/><Relationship Id="rId373" Type="http://schemas.openxmlformats.org/officeDocument/2006/relationships/slide" Target="slides/slide372.xml"/><Relationship Id="rId785" Type="http://schemas.openxmlformats.org/officeDocument/2006/relationships/slide" Target="slides/slide784.xml"/><Relationship Id="rId179" Type="http://schemas.openxmlformats.org/officeDocument/2006/relationships/slide" Target="slides/slide178.xml"/><Relationship Id="rId469" Type="http://schemas.openxmlformats.org/officeDocument/2006/relationships/slide" Target="slides/slide468.xml"/><Relationship Id="rId1097" Type="http://schemas.openxmlformats.org/officeDocument/2006/relationships/slide" Target="slides/slide1096.xml"/><Relationship Id="rId165" Type="http://schemas.openxmlformats.org/officeDocument/2006/relationships/slide" Target="slides/slide164.xml"/><Relationship Id="rId187" Type="http://schemas.openxmlformats.org/officeDocument/2006/relationships/slide" Target="slides/slide186.xml"/><Relationship Id="rId330" Type="http://schemas.openxmlformats.org/officeDocument/2006/relationships/slide" Target="slides/slide329.xml"/><Relationship Id="rId605" Type="http://schemas.openxmlformats.org/officeDocument/2006/relationships/slide" Target="slides/slide604.xml"/><Relationship Id="rId446" Type="http://schemas.openxmlformats.org/officeDocument/2006/relationships/slide" Target="slides/slide445.xml"/><Relationship Id="rId99" Type="http://schemas.openxmlformats.org/officeDocument/2006/relationships/slide" Target="slides/slide98.xml"/><Relationship Id="rId468" Type="http://schemas.openxmlformats.org/officeDocument/2006/relationships/slide" Target="slides/slide467.xml"/><Relationship Id="rId812" Type="http://schemas.openxmlformats.org/officeDocument/2006/relationships/slide" Target="slides/slide811.xml"/><Relationship Id="rId150" Type="http://schemas.openxmlformats.org/officeDocument/2006/relationships/slide" Target="slides/slide149.xml"/><Relationship Id="rId470" Type="http://schemas.openxmlformats.org/officeDocument/2006/relationships/slide" Target="slides/slide469.xml"/><Relationship Id="rId628" Type="http://schemas.openxmlformats.org/officeDocument/2006/relationships/slide" Target="slides/slide627.xml"/><Relationship Id="rId642" Type="http://schemas.openxmlformats.org/officeDocument/2006/relationships/slide" Target="slides/slide641.xml"/><Relationship Id="rId1157" Type="http://schemas.openxmlformats.org/officeDocument/2006/relationships/theme" Target="theme/theme1.xml"/><Relationship Id="rId818" Type="http://schemas.openxmlformats.org/officeDocument/2006/relationships/slide" Target="slides/slide817.xml"/><Relationship Id="rId1132" Type="http://schemas.openxmlformats.org/officeDocument/2006/relationships/slide" Target="slides/slide1131.xml"/><Relationship Id="rId957" Type="http://schemas.openxmlformats.org/officeDocument/2006/relationships/slide" Target="slides/slide956.xml"/><Relationship Id="rId974" Type="http://schemas.openxmlformats.org/officeDocument/2006/relationships/slide" Target="slides/slide973.xml"/><Relationship Id="rId409" Type="http://schemas.openxmlformats.org/officeDocument/2006/relationships/slide" Target="slides/slide408.xml"/><Relationship Id="rId418" Type="http://schemas.openxmlformats.org/officeDocument/2006/relationships/slide" Target="slides/slide417.xml"/><Relationship Id="rId1087" Type="http://schemas.openxmlformats.org/officeDocument/2006/relationships/slide" Target="slides/slide1086.xml"/><Relationship Id="rId307" Type="http://schemas.openxmlformats.org/officeDocument/2006/relationships/slide" Target="slides/slide306.xml"/><Relationship Id="rId913" Type="http://schemas.openxmlformats.org/officeDocument/2006/relationships/slide" Target="slides/slide912.xml"/><Relationship Id="rId109" Type="http://schemas.openxmlformats.org/officeDocument/2006/relationships/slide" Target="slides/slide108.xml"/><Relationship Id="rId925" Type="http://schemas.openxmlformats.org/officeDocument/2006/relationships/slide" Target="slides/slide924.xml"/><Relationship Id="rId34" Type="http://schemas.openxmlformats.org/officeDocument/2006/relationships/slide" Target="slides/slide33.xml"/><Relationship Id="rId1022" Type="http://schemas.openxmlformats.org/officeDocument/2006/relationships/slide" Target="slides/slide1021.xml"/><Relationship Id="rId40" Type="http://schemas.openxmlformats.org/officeDocument/2006/relationships/slide" Target="slides/slide39.xml"/><Relationship Id="rId984" Type="http://schemas.openxmlformats.org/officeDocument/2006/relationships/slide" Target="slides/slide983.xml"/><Relationship Id="rId274" Type="http://schemas.openxmlformats.org/officeDocument/2006/relationships/slide" Target="slides/slide273.xml"/><Relationship Id="rId139" Type="http://schemas.openxmlformats.org/officeDocument/2006/relationships/slide" Target="slides/slide138.xml"/><Relationship Id="rId965" Type="http://schemas.openxmlformats.org/officeDocument/2006/relationships/slide" Target="slides/slide964.xml"/><Relationship Id="rId1134" Type="http://schemas.openxmlformats.org/officeDocument/2006/relationships/slide" Target="slides/slide1133.xml"/><Relationship Id="rId533" Type="http://schemas.openxmlformats.org/officeDocument/2006/relationships/slide" Target="slides/slide532.xml"/><Relationship Id="rId583" Type="http://schemas.openxmlformats.org/officeDocument/2006/relationships/slide" Target="slides/slide582.xml"/><Relationship Id="rId637" Type="http://schemas.openxmlformats.org/officeDocument/2006/relationships/slide" Target="slides/slide636.xml"/><Relationship Id="rId65" Type="http://schemas.openxmlformats.org/officeDocument/2006/relationships/slide" Target="slides/slide64.xml"/><Relationship Id="rId141" Type="http://schemas.openxmlformats.org/officeDocument/2006/relationships/slide" Target="slides/slide140.xml"/><Relationship Id="rId580" Type="http://schemas.openxmlformats.org/officeDocument/2006/relationships/slide" Target="slides/slide579.xml"/><Relationship Id="rId327" Type="http://schemas.openxmlformats.org/officeDocument/2006/relationships/slide" Target="slides/slide326.xml"/><Relationship Id="rId164" Type="http://schemas.openxmlformats.org/officeDocument/2006/relationships/slide" Target="slides/slide163.xml"/><Relationship Id="rId300" Type="http://schemas.openxmlformats.org/officeDocument/2006/relationships/slide" Target="slides/slide299.xml"/><Relationship Id="rId1030" Type="http://schemas.openxmlformats.org/officeDocument/2006/relationships/slide" Target="slides/slide1029.xml"/><Relationship Id="rId1149" Type="http://schemas.openxmlformats.org/officeDocument/2006/relationships/slide" Target="slides/slide1148.xml"/><Relationship Id="rId865" Type="http://schemas.openxmlformats.org/officeDocument/2006/relationships/slide" Target="slides/slide864.xml"/><Relationship Id="rId123" Type="http://schemas.openxmlformats.org/officeDocument/2006/relationships/slide" Target="slides/slide122.xml"/><Relationship Id="rId1058" Type="http://schemas.openxmlformats.org/officeDocument/2006/relationships/slide" Target="slides/slide1057.xml"/><Relationship Id="rId441" Type="http://schemas.openxmlformats.org/officeDocument/2006/relationships/slide" Target="slides/slide440.xml"/><Relationship Id="rId939" Type="http://schemas.openxmlformats.org/officeDocument/2006/relationships/slide" Target="slides/slide938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611" Type="http://schemas.openxmlformats.org/officeDocument/2006/relationships/slide" Target="slides/slide610.xml"/><Relationship Id="rId832" Type="http://schemas.openxmlformats.org/officeDocument/2006/relationships/slide" Target="slides/slide831.xml"/><Relationship Id="rId299" Type="http://schemas.openxmlformats.org/officeDocument/2006/relationships/slide" Target="slides/slide298.xml"/><Relationship Id="rId1041" Type="http://schemas.openxmlformats.org/officeDocument/2006/relationships/slide" Target="slides/slide1040.xml"/><Relationship Id="rId277" Type="http://schemas.openxmlformats.org/officeDocument/2006/relationships/slide" Target="slides/slide276.xml"/><Relationship Id="rId888" Type="http://schemas.openxmlformats.org/officeDocument/2006/relationships/slide" Target="slides/slide887.xml"/><Relationship Id="rId242" Type="http://schemas.openxmlformats.org/officeDocument/2006/relationships/slide" Target="slides/slide241.xml"/><Relationship Id="rId473" Type="http://schemas.openxmlformats.org/officeDocument/2006/relationships/slide" Target="slides/slide472.xml"/><Relationship Id="rId474" Type="http://schemas.openxmlformats.org/officeDocument/2006/relationships/slide" Target="slides/slide473.xml"/><Relationship Id="rId1085" Type="http://schemas.openxmlformats.org/officeDocument/2006/relationships/slide" Target="slides/slide1084.xml"/><Relationship Id="rId94" Type="http://schemas.openxmlformats.org/officeDocument/2006/relationships/slide" Target="slides/slide93.xml"/><Relationship Id="rId1083" Type="http://schemas.openxmlformats.org/officeDocument/2006/relationships/slide" Target="slides/slide1082.xml"/><Relationship Id="rId390" Type="http://schemas.openxmlformats.org/officeDocument/2006/relationships/slide" Target="slides/slide389.xml"/><Relationship Id="rId829" Type="http://schemas.openxmlformats.org/officeDocument/2006/relationships/slide" Target="slides/slide828.xml"/><Relationship Id="rId874" Type="http://schemas.openxmlformats.org/officeDocument/2006/relationships/slide" Target="slides/slide873.xml"/><Relationship Id="rId467" Type="http://schemas.openxmlformats.org/officeDocument/2006/relationships/slide" Target="slides/slide466.xml"/><Relationship Id="rId912" Type="http://schemas.openxmlformats.org/officeDocument/2006/relationships/slide" Target="slides/slide911.xml"/><Relationship Id="rId138" Type="http://schemas.openxmlformats.org/officeDocument/2006/relationships/slide" Target="slides/slide137.xml"/><Relationship Id="rId1033" Type="http://schemas.openxmlformats.org/officeDocument/2006/relationships/slide" Target="slides/slide1032.xml"/><Relationship Id="rId128" Type="http://schemas.openxmlformats.org/officeDocument/2006/relationships/slide" Target="slides/slide127.xml"/><Relationship Id="rId721" Type="http://schemas.openxmlformats.org/officeDocument/2006/relationships/slide" Target="slides/slide720.xml"/><Relationship Id="rId359" Type="http://schemas.openxmlformats.org/officeDocument/2006/relationships/slide" Target="slides/slide358.xml"/><Relationship Id="rId719" Type="http://schemas.openxmlformats.org/officeDocument/2006/relationships/slide" Target="slides/slide718.xml"/><Relationship Id="rId766" Type="http://schemas.openxmlformats.org/officeDocument/2006/relationships/slide" Target="slides/slide765.xml"/><Relationship Id="rId891" Type="http://schemas.openxmlformats.org/officeDocument/2006/relationships/slide" Target="slides/slide890.xml"/><Relationship Id="rId964" Type="http://schemas.openxmlformats.org/officeDocument/2006/relationships/slide" Target="slides/slide963.xml"/><Relationship Id="rId295" Type="http://schemas.openxmlformats.org/officeDocument/2006/relationships/slide" Target="slides/slide294.xml"/><Relationship Id="rId1093" Type="http://schemas.openxmlformats.org/officeDocument/2006/relationships/slide" Target="slides/slide1092.xml"/><Relationship Id="rId205" Type="http://schemas.openxmlformats.org/officeDocument/2006/relationships/slide" Target="slides/slide204.xml"/><Relationship Id="rId872" Type="http://schemas.openxmlformats.org/officeDocument/2006/relationships/slide" Target="slides/slide871.xml"/><Relationship Id="rId426" Type="http://schemas.openxmlformats.org/officeDocument/2006/relationships/slide" Target="slides/slide425.xml"/><Relationship Id="rId758" Type="http://schemas.openxmlformats.org/officeDocument/2006/relationships/slide" Target="slides/slide757.xml"/><Relationship Id="rId730" Type="http://schemas.openxmlformats.org/officeDocument/2006/relationships/slide" Target="slides/slide729.xml"/><Relationship Id="rId966" Type="http://schemas.openxmlformats.org/officeDocument/2006/relationships/slide" Target="slides/slide965.xml"/><Relationship Id="rId731" Type="http://schemas.openxmlformats.org/officeDocument/2006/relationships/slide" Target="slides/slide730.xml"/><Relationship Id="rId1003" Type="http://schemas.openxmlformats.org/officeDocument/2006/relationships/slide" Target="slides/slide1002.xml"/><Relationship Id="rId382" Type="http://schemas.openxmlformats.org/officeDocument/2006/relationships/slide" Target="slides/slide381.xml"/><Relationship Id="rId636" Type="http://schemas.openxmlformats.org/officeDocument/2006/relationships/slide" Target="slides/slide635.xml"/><Relationship Id="rId336" Type="http://schemas.openxmlformats.org/officeDocument/2006/relationships/slide" Target="slides/slide335.xml"/><Relationship Id="rId176" Type="http://schemas.openxmlformats.org/officeDocument/2006/relationships/slide" Target="slides/slide175.xml"/><Relationship Id="rId704" Type="http://schemas.openxmlformats.org/officeDocument/2006/relationships/slide" Target="slides/slide703.xml"/><Relationship Id="rId2" Type="http://schemas.openxmlformats.org/officeDocument/2006/relationships/slide" Target="slides/slide1.xml"/><Relationship Id="rId257" Type="http://schemas.openxmlformats.org/officeDocument/2006/relationships/slide" Target="slides/slide256.xml"/><Relationship Id="rId1076" Type="http://schemas.openxmlformats.org/officeDocument/2006/relationships/slide" Target="slides/slide1075.xml"/><Relationship Id="rId672" Type="http://schemas.openxmlformats.org/officeDocument/2006/relationships/slide" Target="slides/slide671.xml"/><Relationship Id="rId111" Type="http://schemas.openxmlformats.org/officeDocument/2006/relationships/slide" Target="slides/slide110.xml"/><Relationship Id="rId97" Type="http://schemas.openxmlformats.org/officeDocument/2006/relationships/slide" Target="slides/slide96.xml"/><Relationship Id="rId408" Type="http://schemas.openxmlformats.org/officeDocument/2006/relationships/slide" Target="slides/slide407.xml"/><Relationship Id="rId576" Type="http://schemas.openxmlformats.org/officeDocument/2006/relationships/slide" Target="slides/slide575.xml"/><Relationship Id="rId342" Type="http://schemas.openxmlformats.org/officeDocument/2006/relationships/slide" Target="slides/slide341.xml"/><Relationship Id="rId650" Type="http://schemas.openxmlformats.org/officeDocument/2006/relationships/slide" Target="slides/slide649.xml"/><Relationship Id="rId152" Type="http://schemas.openxmlformats.org/officeDocument/2006/relationships/slide" Target="slides/slide151.xml"/><Relationship Id="rId499" Type="http://schemas.openxmlformats.org/officeDocument/2006/relationships/slide" Target="slides/slide498.xml"/><Relationship Id="rId524" Type="http://schemas.openxmlformats.org/officeDocument/2006/relationships/slide" Target="slides/slide523.xml"/><Relationship Id="rId909" Type="http://schemas.openxmlformats.org/officeDocument/2006/relationships/slide" Target="slides/slide908.xml"/><Relationship Id="rId946" Type="http://schemas.openxmlformats.org/officeDocument/2006/relationships/slide" Target="slides/slide945.xml"/><Relationship Id="rId177" Type="http://schemas.openxmlformats.org/officeDocument/2006/relationships/slide" Target="slides/slide176.xml"/><Relationship Id="rId260" Type="http://schemas.openxmlformats.org/officeDocument/2006/relationships/slide" Target="slides/slide259.xml"/><Relationship Id="rId456" Type="http://schemas.openxmlformats.org/officeDocument/2006/relationships/slide" Target="slides/slide455.xml"/><Relationship Id="rId481" Type="http://schemas.openxmlformats.org/officeDocument/2006/relationships/slide" Target="slides/slide480.xml"/><Relationship Id="rId487" Type="http://schemas.openxmlformats.org/officeDocument/2006/relationships/slide" Target="slides/slide486.xml"/><Relationship Id="rId1053" Type="http://schemas.openxmlformats.org/officeDocument/2006/relationships/slide" Target="slides/slide1052.xml"/><Relationship Id="rId1129" Type="http://schemas.openxmlformats.org/officeDocument/2006/relationships/slide" Target="slides/slide1128.xml"/><Relationship Id="rId435" Type="http://schemas.openxmlformats.org/officeDocument/2006/relationships/slide" Target="slides/slide434.xml"/><Relationship Id="rId190" Type="http://schemas.openxmlformats.org/officeDocument/2006/relationships/slide" Target="slides/slide189.xml"/><Relationship Id="rId318" Type="http://schemas.openxmlformats.org/officeDocument/2006/relationships/slide" Target="slides/slide317.xml"/><Relationship Id="rId870" Type="http://schemas.openxmlformats.org/officeDocument/2006/relationships/slide" Target="slides/slide869.xml"/><Relationship Id="rId246" Type="http://schemas.openxmlformats.org/officeDocument/2006/relationships/slide" Target="slides/slide245.xml"/><Relationship Id="rId163" Type="http://schemas.openxmlformats.org/officeDocument/2006/relationships/slide" Target="slides/slide162.xml"/><Relationship Id="rId304" Type="http://schemas.openxmlformats.org/officeDocument/2006/relationships/slide" Target="slides/slide303.xml"/><Relationship Id="rId23" Type="http://schemas.openxmlformats.org/officeDocument/2006/relationships/slide" Target="slides/slide22.xml"/><Relationship Id="rId136" Type="http://schemas.openxmlformats.org/officeDocument/2006/relationships/slide" Target="slides/slide135.xml"/><Relationship Id="rId228" Type="http://schemas.openxmlformats.org/officeDocument/2006/relationships/slide" Target="slides/slide227.xml"/><Relationship Id="rId497" Type="http://schemas.openxmlformats.org/officeDocument/2006/relationships/slide" Target="slides/slide496.xml"/><Relationship Id="rId826" Type="http://schemas.openxmlformats.org/officeDocument/2006/relationships/slide" Target="slides/slide825.xml"/><Relationship Id="rId146" Type="http://schemas.openxmlformats.org/officeDocument/2006/relationships/slide" Target="slides/slide145.xml"/><Relationship Id="rId406" Type="http://schemas.openxmlformats.org/officeDocument/2006/relationships/slide" Target="slides/slide405.xml"/><Relationship Id="rId230" Type="http://schemas.openxmlformats.org/officeDocument/2006/relationships/slide" Target="slides/slide229.xml"/><Relationship Id="rId944" Type="http://schemas.openxmlformats.org/officeDocument/2006/relationships/slide" Target="slides/slide943.xml"/><Relationship Id="rId639" Type="http://schemas.openxmlformats.org/officeDocument/2006/relationships/slide" Target="slides/slide638.xml"/><Relationship Id="rId943" Type="http://schemas.openxmlformats.org/officeDocument/2006/relationships/slide" Target="slides/slide942.xml"/><Relationship Id="rId402" Type="http://schemas.openxmlformats.org/officeDocument/2006/relationships/slide" Target="slides/slide401.xml"/><Relationship Id="rId477" Type="http://schemas.openxmlformats.org/officeDocument/2006/relationships/slide" Target="slides/slide476.xml"/><Relationship Id="rId213" Type="http://schemas.openxmlformats.org/officeDocument/2006/relationships/slide" Target="slides/slide212.xml"/><Relationship Id="rId591" Type="http://schemas.openxmlformats.org/officeDocument/2006/relationships/slide" Target="slides/slide590.xml"/><Relationship Id="rId1144" Type="http://schemas.openxmlformats.org/officeDocument/2006/relationships/slide" Target="slides/slide1143.xml"/><Relationship Id="rId885" Type="http://schemas.openxmlformats.org/officeDocument/2006/relationships/slide" Target="slides/slide884.xml"/><Relationship Id="rId392" Type="http://schemas.openxmlformats.org/officeDocument/2006/relationships/slide" Target="slides/slide391.xml"/><Relationship Id="rId1077" Type="http://schemas.openxmlformats.org/officeDocument/2006/relationships/slide" Target="slides/slide1076.xml"/><Relationship Id="rId516" Type="http://schemas.openxmlformats.org/officeDocument/2006/relationships/slide" Target="slides/slide515.xml"/><Relationship Id="rId897" Type="http://schemas.openxmlformats.org/officeDocument/2006/relationships/slide" Target="slides/slide896.xml"/><Relationship Id="rId867" Type="http://schemas.openxmlformats.org/officeDocument/2006/relationships/slide" Target="slides/slide866.xml"/><Relationship Id="rId649" Type="http://schemas.openxmlformats.org/officeDocument/2006/relationships/slide" Target="slides/slide648.xml"/><Relationship Id="rId156" Type="http://schemas.openxmlformats.org/officeDocument/2006/relationships/slide" Target="slides/slide155.xml"/><Relationship Id="rId222" Type="http://schemas.openxmlformats.org/officeDocument/2006/relationships/slide" Target="slides/slide221.xml"/><Relationship Id="rId247" Type="http://schemas.openxmlformats.org/officeDocument/2006/relationships/slide" Target="slides/slide246.xml"/><Relationship Id="rId362" Type="http://schemas.openxmlformats.org/officeDocument/2006/relationships/slide" Target="slides/slide361.xml"/><Relationship Id="rId153" Type="http://schemas.openxmlformats.org/officeDocument/2006/relationships/slide" Target="slides/slide152.xml"/><Relationship Id="rId77" Type="http://schemas.openxmlformats.org/officeDocument/2006/relationships/slide" Target="slides/slide76.xml"/><Relationship Id="rId709" Type="http://schemas.openxmlformats.org/officeDocument/2006/relationships/slide" Target="slides/slide708.xml"/><Relationship Id="rId652" Type="http://schemas.openxmlformats.org/officeDocument/2006/relationships/slide" Target="slides/slide651.xml"/><Relationship Id="rId1001" Type="http://schemas.openxmlformats.org/officeDocument/2006/relationships/slide" Target="slides/slide1000.xml"/><Relationship Id="rId1155" Type="http://schemas.openxmlformats.org/officeDocument/2006/relationships/presProps" Target="presProps.xml"/><Relationship Id="rId651" Type="http://schemas.openxmlformats.org/officeDocument/2006/relationships/slide" Target="slides/slide650.xml"/><Relationship Id="rId602" Type="http://schemas.openxmlformats.org/officeDocument/2006/relationships/slide" Target="slides/slide601.xml"/><Relationship Id="rId707" Type="http://schemas.openxmlformats.org/officeDocument/2006/relationships/slide" Target="slides/slide706.xml"/><Relationship Id="rId339" Type="http://schemas.openxmlformats.org/officeDocument/2006/relationships/slide" Target="slides/slide338.xml"/><Relationship Id="rId478" Type="http://schemas.openxmlformats.org/officeDocument/2006/relationships/slide" Target="slides/slide477.xml"/><Relationship Id="rId244" Type="http://schemas.openxmlformats.org/officeDocument/2006/relationships/slide" Target="slides/slide243.xml"/><Relationship Id="rId485" Type="http://schemas.openxmlformats.org/officeDocument/2006/relationships/slide" Target="slides/slide484.xml"/><Relationship Id="rId158" Type="http://schemas.openxmlformats.org/officeDocument/2006/relationships/slide" Target="slides/slide157.xml"/><Relationship Id="rId494" Type="http://schemas.openxmlformats.org/officeDocument/2006/relationships/slide" Target="slides/slide493.xml"/><Relationship Id="rId1095" Type="http://schemas.openxmlformats.org/officeDocument/2006/relationships/slide" Target="slides/slide1094.xml"/><Relationship Id="rId1107" Type="http://schemas.openxmlformats.org/officeDocument/2006/relationships/slide" Target="slides/slide1106.xml"/><Relationship Id="rId684" Type="http://schemas.openxmlformats.org/officeDocument/2006/relationships/slide" Target="slides/slide683.xml"/><Relationship Id="rId458" Type="http://schemas.openxmlformats.org/officeDocument/2006/relationships/slide" Target="slides/slide457.xml"/><Relationship Id="rId87" Type="http://schemas.openxmlformats.org/officeDocument/2006/relationships/slide" Target="slides/slide86.xml"/><Relationship Id="rId448" Type="http://schemas.openxmlformats.org/officeDocument/2006/relationships/slide" Target="slides/slide447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523" Type="http://schemas.openxmlformats.org/officeDocument/2006/relationships/slide" Target="slides/slide522.xml"/><Relationship Id="rId430" Type="http://schemas.openxmlformats.org/officeDocument/2006/relationships/slide" Target="slides/slide429.xml"/><Relationship Id="rId950" Type="http://schemas.openxmlformats.org/officeDocument/2006/relationships/slide" Target="slides/slide949.xml"/><Relationship Id="rId210" Type="http://schemas.openxmlformats.org/officeDocument/2006/relationships/slide" Target="slides/slide209.xml"/><Relationship Id="rId723" Type="http://schemas.openxmlformats.org/officeDocument/2006/relationships/slide" Target="slides/slide722.xml"/><Relationship Id="rId597" Type="http://schemas.openxmlformats.org/officeDocument/2006/relationships/slide" Target="slides/slide596.xml"/><Relationship Id="rId584" Type="http://schemas.openxmlformats.org/officeDocument/2006/relationships/slide" Target="slides/slide583.xml"/><Relationship Id="rId911" Type="http://schemas.openxmlformats.org/officeDocument/2006/relationships/slide" Target="slides/slide910.xml"/><Relationship Id="rId1005" Type="http://schemas.openxmlformats.org/officeDocument/2006/relationships/slide" Target="slides/slide1004.xml"/><Relationship Id="rId303" Type="http://schemas.openxmlformats.org/officeDocument/2006/relationships/slide" Target="slides/slide302.xml"/><Relationship Id="rId996" Type="http://schemas.openxmlformats.org/officeDocument/2006/relationships/slide" Target="slides/slide995.xml"/><Relationship Id="rId1109" Type="http://schemas.openxmlformats.org/officeDocument/2006/relationships/slide" Target="slides/slide1108.xml"/><Relationship Id="rId1092" Type="http://schemas.openxmlformats.org/officeDocument/2006/relationships/slide" Target="slides/slide1091.xml"/><Relationship Id="rId1111" Type="http://schemas.openxmlformats.org/officeDocument/2006/relationships/slide" Target="slides/slide1110.xml"/><Relationship Id="rId1047" Type="http://schemas.openxmlformats.org/officeDocument/2006/relationships/slide" Target="slides/slide1046.xml"/><Relationship Id="rId525" Type="http://schemas.openxmlformats.org/officeDocument/2006/relationships/slide" Target="slides/slide524.xml"/><Relationship Id="rId590" Type="http://schemas.openxmlformats.org/officeDocument/2006/relationships/slide" Target="slides/slide589.xml"/><Relationship Id="rId841" Type="http://schemas.openxmlformats.org/officeDocument/2006/relationships/slide" Target="slides/slide840.xml"/><Relationship Id="rId889" Type="http://schemas.openxmlformats.org/officeDocument/2006/relationships/slide" Target="slides/slide888.xml"/><Relationship Id="rId110" Type="http://schemas.openxmlformats.org/officeDocument/2006/relationships/slide" Target="slides/slide109.xml"/><Relationship Id="rId263" Type="http://schemas.openxmlformats.org/officeDocument/2006/relationships/slide" Target="slides/slide262.xml"/><Relationship Id="rId308" Type="http://schemas.openxmlformats.org/officeDocument/2006/relationships/slide" Target="slides/slide307.xml"/><Relationship Id="rId108" Type="http://schemas.openxmlformats.org/officeDocument/2006/relationships/slide" Target="slides/slide107.xml"/><Relationship Id="rId322" Type="http://schemas.openxmlformats.org/officeDocument/2006/relationships/slide" Target="slides/slide321.xml"/><Relationship Id="rId737" Type="http://schemas.openxmlformats.org/officeDocument/2006/relationships/slide" Target="slides/slide736.xml"/><Relationship Id="rId748" Type="http://schemas.openxmlformats.org/officeDocument/2006/relationships/slide" Target="slides/slide747.xml"/><Relationship Id="rId879" Type="http://schemas.openxmlformats.org/officeDocument/2006/relationships/slide" Target="slides/slide878.xml"/><Relationship Id="rId905" Type="http://schemas.openxmlformats.org/officeDocument/2006/relationships/slide" Target="slides/slide904.xml"/><Relationship Id="rId796" Type="http://schemas.openxmlformats.org/officeDocument/2006/relationships/slide" Target="slides/slide795.xml"/><Relationship Id="rId675" Type="http://schemas.openxmlformats.org/officeDocument/2006/relationships/slide" Target="slides/slide674.xml"/><Relationship Id="rId676" Type="http://schemas.openxmlformats.org/officeDocument/2006/relationships/slide" Target="slides/slide675.xml"/><Relationship Id="rId1131" Type="http://schemas.openxmlformats.org/officeDocument/2006/relationships/slide" Target="slides/slide1130.xml"/><Relationship Id="rId151" Type="http://schemas.openxmlformats.org/officeDocument/2006/relationships/slide" Target="slides/slide150.xml"/><Relationship Id="rId198" Type="http://schemas.openxmlformats.org/officeDocument/2006/relationships/slide" Target="slides/slide197.xml"/><Relationship Id="rId495" Type="http://schemas.openxmlformats.org/officeDocument/2006/relationships/slide" Target="slides/slide494.xml"/><Relationship Id="rId437" Type="http://schemas.openxmlformats.org/officeDocument/2006/relationships/slide" Target="slides/slide436.xml"/><Relationship Id="rId749" Type="http://schemas.openxmlformats.org/officeDocument/2006/relationships/slide" Target="slides/slide748.xml"/><Relationship Id="rId1074" Type="http://schemas.openxmlformats.org/officeDocument/2006/relationships/slide" Target="slides/slide1073.xml"/><Relationship Id="rId844" Type="http://schemas.openxmlformats.org/officeDocument/2006/relationships/slide" Target="slides/slide843.xml"/><Relationship Id="rId168" Type="http://schemas.openxmlformats.org/officeDocument/2006/relationships/slide" Target="slides/slide167.xml"/><Relationship Id="rId977" Type="http://schemas.openxmlformats.org/officeDocument/2006/relationships/slide" Target="slides/slide976.xml"/><Relationship Id="rId995" Type="http://schemas.openxmlformats.org/officeDocument/2006/relationships/slide" Target="slides/slide994.xml"/><Relationship Id="rId21" Type="http://schemas.openxmlformats.org/officeDocument/2006/relationships/slide" Target="slides/slide20.xml"/><Relationship Id="rId223" Type="http://schemas.openxmlformats.org/officeDocument/2006/relationships/slide" Target="slides/slide222.xml"/><Relationship Id="rId486" Type="http://schemas.openxmlformats.org/officeDocument/2006/relationships/slide" Target="slides/slide485.xml"/><Relationship Id="rId64" Type="http://schemas.openxmlformats.org/officeDocument/2006/relationships/slide" Target="slides/slide63.xml"/><Relationship Id="rId1115" Type="http://schemas.openxmlformats.org/officeDocument/2006/relationships/slide" Target="slides/slide1114.xml"/><Relationship Id="rId333" Type="http://schemas.openxmlformats.org/officeDocument/2006/relationships/slide" Target="slides/slide332.xml"/><Relationship Id="rId767" Type="http://schemas.openxmlformats.org/officeDocument/2006/relationships/slide" Target="slides/slide766.xml"/><Relationship Id="rId599" Type="http://schemas.openxmlformats.org/officeDocument/2006/relationships/slide" Target="slides/slide598.xml"/><Relationship Id="rId375" Type="http://schemas.openxmlformats.org/officeDocument/2006/relationships/slide" Target="slides/slide374.xml"/><Relationship Id="rId10" Type="http://schemas.openxmlformats.org/officeDocument/2006/relationships/slide" Target="slides/slide9.xml"/><Relationship Id="rId746" Type="http://schemas.openxmlformats.org/officeDocument/2006/relationships/slide" Target="slides/slide745.xml"/><Relationship Id="rId536" Type="http://schemas.openxmlformats.org/officeDocument/2006/relationships/slide" Target="slides/slide535.xml"/><Relationship Id="rId866" Type="http://schemas.openxmlformats.org/officeDocument/2006/relationships/slide" Target="slides/slide865.xml"/><Relationship Id="rId975" Type="http://schemas.openxmlformats.org/officeDocument/2006/relationships/slide" Target="slides/slide974.xml"/><Relationship Id="rId543" Type="http://schemas.openxmlformats.org/officeDocument/2006/relationships/slide" Target="slides/slide542.xml"/><Relationship Id="rId368" Type="http://schemas.openxmlformats.org/officeDocument/2006/relationships/slide" Target="slides/slide367.xml"/><Relationship Id="rId937" Type="http://schemas.openxmlformats.org/officeDocument/2006/relationships/slide" Target="slides/slide936.xml"/><Relationship Id="rId451" Type="http://schemas.openxmlformats.org/officeDocument/2006/relationships/slide" Target="slides/slide450.xml"/><Relationship Id="rId160" Type="http://schemas.openxmlformats.org/officeDocument/2006/relationships/slide" Target="slides/slide159.xml"/><Relationship Id="rId28" Type="http://schemas.openxmlformats.org/officeDocument/2006/relationships/slide" Target="slides/slide27.xml"/><Relationship Id="rId624" Type="http://schemas.openxmlformats.org/officeDocument/2006/relationships/slide" Target="slides/slide623.xml"/><Relationship Id="rId361" Type="http://schemas.openxmlformats.org/officeDocument/2006/relationships/slide" Target="slides/slide360.xml"/><Relationship Id="rId82" Type="http://schemas.openxmlformats.org/officeDocument/2006/relationships/slide" Target="slides/slide81.xml"/><Relationship Id="rId645" Type="http://schemas.openxmlformats.org/officeDocument/2006/relationships/slide" Target="slides/slide644.xml"/><Relationship Id="rId69" Type="http://schemas.openxmlformats.org/officeDocument/2006/relationships/slide" Target="slides/slide68.xml"/><Relationship Id="rId337" Type="http://schemas.openxmlformats.org/officeDocument/2006/relationships/slide" Target="slides/slide336.xml"/><Relationship Id="rId896" Type="http://schemas.openxmlformats.org/officeDocument/2006/relationships/slide" Target="slides/slide895.xml"/><Relationship Id="rId840" Type="http://schemas.openxmlformats.org/officeDocument/2006/relationships/slide" Target="slides/slide839.xml"/><Relationship Id="rId820" Type="http://schemas.openxmlformats.org/officeDocument/2006/relationships/slide" Target="slides/slide819.xml"/><Relationship Id="rId695" Type="http://schemas.openxmlformats.org/officeDocument/2006/relationships/slide" Target="slides/slide694.xml"/><Relationship Id="rId990" Type="http://schemas.openxmlformats.org/officeDocument/2006/relationships/slide" Target="slides/slide989.xml"/><Relationship Id="rId799" Type="http://schemas.openxmlformats.org/officeDocument/2006/relationships/slide" Target="slides/slide798.xml"/><Relationship Id="rId206" Type="http://schemas.openxmlformats.org/officeDocument/2006/relationships/slide" Target="slides/slide205.xml"/><Relationship Id="rId433" Type="http://schemas.openxmlformats.org/officeDocument/2006/relationships/slide" Target="slides/slide432.xml"/><Relationship Id="rId904" Type="http://schemas.openxmlformats.org/officeDocument/2006/relationships/slide" Target="slides/slide903.xml"/><Relationship Id="rId764" Type="http://schemas.openxmlformats.org/officeDocument/2006/relationships/slide" Target="slides/slide763.xml"/><Relationship Id="rId1071" Type="http://schemas.openxmlformats.org/officeDocument/2006/relationships/slide" Target="slides/slide1070.xml"/><Relationship Id="rId253" Type="http://schemas.openxmlformats.org/officeDocument/2006/relationships/slide" Target="slides/slide252.xml"/><Relationship Id="rId710" Type="http://schemas.openxmlformats.org/officeDocument/2006/relationships/slide" Target="slides/slide709.xml"/><Relationship Id="rId945" Type="http://schemas.openxmlformats.org/officeDocument/2006/relationships/slide" Target="slides/slide944.xml"/><Relationship Id="rId256" Type="http://schemas.openxmlformats.org/officeDocument/2006/relationships/slide" Target="slides/slide255.xml"/><Relationship Id="rId863" Type="http://schemas.openxmlformats.org/officeDocument/2006/relationships/slide" Target="slides/slide862.xml"/><Relationship Id="rId1067" Type="http://schemas.openxmlformats.org/officeDocument/2006/relationships/slide" Target="slides/slide1066.xml"/><Relationship Id="rId972" Type="http://schemas.openxmlformats.org/officeDocument/2006/relationships/slide" Target="slides/slide971.xml"/><Relationship Id="rId235" Type="http://schemas.openxmlformats.org/officeDocument/2006/relationships/slide" Target="slides/slide234.xml"/><Relationship Id="rId763" Type="http://schemas.openxmlformats.org/officeDocument/2006/relationships/slide" Target="slides/slide762.xml"/><Relationship Id="rId269" Type="http://schemas.openxmlformats.org/officeDocument/2006/relationships/slide" Target="slides/slide268.xml"/><Relationship Id="rId166" Type="http://schemas.openxmlformats.org/officeDocument/2006/relationships/slide" Target="slides/slide165.xml"/><Relationship Id="rId589" Type="http://schemas.openxmlformats.org/officeDocument/2006/relationships/slide" Target="slides/slide588.xml"/><Relationship Id="rId623" Type="http://schemas.openxmlformats.org/officeDocument/2006/relationships/slide" Target="slides/slide622.xml"/><Relationship Id="rId53" Type="http://schemas.openxmlformats.org/officeDocument/2006/relationships/slide" Target="slides/slide52.xml"/><Relationship Id="rId334" Type="http://schemas.openxmlformats.org/officeDocument/2006/relationships/slide" Target="slides/slide333.xml"/><Relationship Id="rId310" Type="http://schemas.openxmlformats.org/officeDocument/2006/relationships/slide" Target="slides/slide309.xml"/><Relationship Id="rId660" Type="http://schemas.openxmlformats.org/officeDocument/2006/relationships/slide" Target="slides/slide659.xml"/><Relationship Id="rId886" Type="http://schemas.openxmlformats.org/officeDocument/2006/relationships/slide" Target="slides/slide885.xml"/><Relationship Id="rId186" Type="http://schemas.openxmlformats.org/officeDocument/2006/relationships/slide" Target="slides/slide185.xml"/><Relationship Id="rId588" Type="http://schemas.openxmlformats.org/officeDocument/2006/relationships/slide" Target="slides/slide587.xml"/><Relationship Id="rId631" Type="http://schemas.openxmlformats.org/officeDocument/2006/relationships/slide" Target="slides/slide630.xml"/><Relationship Id="rId790" Type="http://schemas.openxmlformats.org/officeDocument/2006/relationships/slide" Target="slides/slide789.xml"/><Relationship Id="rId1080" Type="http://schemas.openxmlformats.org/officeDocument/2006/relationships/slide" Target="slides/slide1079.xml"/><Relationship Id="rId1073" Type="http://schemas.openxmlformats.org/officeDocument/2006/relationships/slide" Target="slides/slide1072.xml"/><Relationship Id="rId892" Type="http://schemas.openxmlformats.org/officeDocument/2006/relationships/slide" Target="slides/slide891.xml"/><Relationship Id="rId603" Type="http://schemas.openxmlformats.org/officeDocument/2006/relationships/slide" Target="slides/slide602.xml"/><Relationship Id="rId951" Type="http://schemas.openxmlformats.org/officeDocument/2006/relationships/slide" Target="slides/slide950.xml"/><Relationship Id="rId309" Type="http://schemas.openxmlformats.org/officeDocument/2006/relationships/slide" Target="slides/slide308.xml"/><Relationship Id="rId1000" Type="http://schemas.openxmlformats.org/officeDocument/2006/relationships/slide" Target="slides/slide999.xml"/><Relationship Id="rId104" Type="http://schemas.openxmlformats.org/officeDocument/2006/relationships/slide" Target="slides/slide103.xml"/><Relationship Id="rId282" Type="http://schemas.openxmlformats.org/officeDocument/2006/relationships/slide" Target="slides/slide281.xml"/><Relationship Id="rId692" Type="http://schemas.openxmlformats.org/officeDocument/2006/relationships/slide" Target="slides/slide691.xml"/><Relationship Id="rId527" Type="http://schemas.openxmlformats.org/officeDocument/2006/relationships/slide" Target="slides/slide526.xml"/><Relationship Id="rId211" Type="http://schemas.openxmlformats.org/officeDocument/2006/relationships/slide" Target="slides/slide210.xml"/><Relationship Id="rId90" Type="http://schemas.openxmlformats.org/officeDocument/2006/relationships/slide" Target="slides/slide89.xml"/><Relationship Id="rId1034" Type="http://schemas.openxmlformats.org/officeDocument/2006/relationships/slide" Target="slides/slide1033.xml"/><Relationship Id="rId760" Type="http://schemas.openxmlformats.org/officeDocument/2006/relationships/slide" Target="slides/slide759.xml"/><Relationship Id="rId85" Type="http://schemas.openxmlformats.org/officeDocument/2006/relationships/slide" Target="slides/slide84.xml"/><Relationship Id="rId291" Type="http://schemas.openxmlformats.org/officeDocument/2006/relationships/slide" Target="slides/slide290.xml"/><Relationship Id="rId103" Type="http://schemas.openxmlformats.org/officeDocument/2006/relationships/slide" Target="slides/slide102.xml"/><Relationship Id="rId379" Type="http://schemas.openxmlformats.org/officeDocument/2006/relationships/slide" Target="slides/slide378.xml"/><Relationship Id="rId530" Type="http://schemas.openxmlformats.org/officeDocument/2006/relationships/slide" Target="slides/slide529.xml"/><Relationship Id="rId1126" Type="http://schemas.openxmlformats.org/officeDocument/2006/relationships/slide" Target="slides/slide1125.xml"/><Relationship Id="rId1120" Type="http://schemas.openxmlformats.org/officeDocument/2006/relationships/slide" Target="slides/slide1119.xml"/><Relationship Id="rId73" Type="http://schemas.openxmlformats.org/officeDocument/2006/relationships/slide" Target="slides/slide72.xml"/><Relationship Id="rId985" Type="http://schemas.openxmlformats.org/officeDocument/2006/relationships/slide" Target="slides/slide984.xml"/><Relationship Id="rId420" Type="http://schemas.openxmlformats.org/officeDocument/2006/relationships/slide" Target="slides/slide419.xml"/><Relationship Id="rId461" Type="http://schemas.openxmlformats.org/officeDocument/2006/relationships/slide" Target="slides/slide460.xml"/><Relationship Id="rId795" Type="http://schemas.openxmlformats.org/officeDocument/2006/relationships/slide" Target="slides/slide794.xml"/><Relationship Id="rId401" Type="http://schemas.openxmlformats.org/officeDocument/2006/relationships/slide" Target="slides/slide400.xml"/><Relationship Id="rId653" Type="http://schemas.openxmlformats.org/officeDocument/2006/relationships/slide" Target="slides/slide652.xml"/><Relationship Id="rId846" Type="http://schemas.openxmlformats.org/officeDocument/2006/relationships/slide" Target="slides/slide845.xml"/><Relationship Id="rId800" Type="http://schemas.openxmlformats.org/officeDocument/2006/relationships/slide" Target="slides/slide799.xml"/><Relationship Id="rId1086" Type="http://schemas.openxmlformats.org/officeDocument/2006/relationships/slide" Target="slides/slide1085.xml"/><Relationship Id="rId502" Type="http://schemas.openxmlformats.org/officeDocument/2006/relationships/slide" Target="slides/slide501.xml"/><Relationship Id="rId224" Type="http://schemas.openxmlformats.org/officeDocument/2006/relationships/slide" Target="slides/slide223.xml"/><Relationship Id="rId388" Type="http://schemas.openxmlformats.org/officeDocument/2006/relationships/slide" Target="slides/slide387.xml"/><Relationship Id="rId328" Type="http://schemas.openxmlformats.org/officeDocument/2006/relationships/slide" Target="slides/slide327.xml"/><Relationship Id="rId558" Type="http://schemas.openxmlformats.org/officeDocument/2006/relationships/slide" Target="slides/slide557.xml"/><Relationship Id="rId444" Type="http://schemas.openxmlformats.org/officeDocument/2006/relationships/slide" Target="slides/slide443.xml"/><Relationship Id="rId647" Type="http://schemas.openxmlformats.org/officeDocument/2006/relationships/slide" Target="slides/slide646.xml"/><Relationship Id="rId218" Type="http://schemas.openxmlformats.org/officeDocument/2006/relationships/slide" Target="slides/slide217.xml"/><Relationship Id="rId923" Type="http://schemas.openxmlformats.org/officeDocument/2006/relationships/slide" Target="slides/slide922.xml"/><Relationship Id="rId1091" Type="http://schemas.openxmlformats.org/officeDocument/2006/relationships/slide" Target="slides/slide1090.xml"/><Relationship Id="rId364" Type="http://schemas.openxmlformats.org/officeDocument/2006/relationships/slide" Target="slides/slide363.xml"/><Relationship Id="rId673" Type="http://schemas.openxmlformats.org/officeDocument/2006/relationships/slide" Target="slides/slide672.xml"/><Relationship Id="rId859" Type="http://schemas.openxmlformats.org/officeDocument/2006/relationships/slide" Target="slides/slide858.xml"/><Relationship Id="rId729" Type="http://schemas.openxmlformats.org/officeDocument/2006/relationships/slide" Target="slides/slide728.xml"/><Relationship Id="rId988" Type="http://schemas.openxmlformats.org/officeDocument/2006/relationships/slide" Target="slides/slide987.xml"/><Relationship Id="rId476" Type="http://schemas.openxmlformats.org/officeDocument/2006/relationships/slide" Target="slides/slide475.xml"/><Relationship Id="rId1060" Type="http://schemas.openxmlformats.org/officeDocument/2006/relationships/slide" Target="slides/slide1059.xml"/><Relationship Id="rId137" Type="http://schemas.openxmlformats.org/officeDocument/2006/relationships/slide" Target="slides/slide136.xml"/><Relationship Id="rId3" Type="http://schemas.openxmlformats.org/officeDocument/2006/relationships/slide" Target="slides/slide2.xml"/><Relationship Id="rId356" Type="http://schemas.openxmlformats.org/officeDocument/2006/relationships/slide" Target="slides/slide355.xml"/><Relationship Id="rId100" Type="http://schemas.openxmlformats.org/officeDocument/2006/relationships/slide" Target="slides/slide99.xml"/><Relationship Id="rId287" Type="http://schemas.openxmlformats.org/officeDocument/2006/relationships/slide" Target="slides/slide286.xml"/><Relationship Id="rId958" Type="http://schemas.openxmlformats.org/officeDocument/2006/relationships/slide" Target="slides/slide957.xml"/><Relationship Id="rId294" Type="http://schemas.openxmlformats.org/officeDocument/2006/relationships/slide" Target="slides/slide293.xml"/><Relationship Id="rId1072" Type="http://schemas.openxmlformats.org/officeDocument/2006/relationships/slide" Target="slides/slide1071.xml"/><Relationship Id="rId403" Type="http://schemas.openxmlformats.org/officeDocument/2006/relationships/slide" Target="slides/slide402.xml"/><Relationship Id="rId961" Type="http://schemas.openxmlformats.org/officeDocument/2006/relationships/slide" Target="slides/slide960.xml"/><Relationship Id="rId955" Type="http://schemas.openxmlformats.org/officeDocument/2006/relationships/slide" Target="slides/slide954.xml"/><Relationship Id="rId236" Type="http://schemas.openxmlformats.org/officeDocument/2006/relationships/slide" Target="slides/slide235.xml"/><Relationship Id="rId1117" Type="http://schemas.openxmlformats.org/officeDocument/2006/relationships/slide" Target="slides/slide1116.xml"/><Relationship Id="rId593" Type="http://schemas.openxmlformats.org/officeDocument/2006/relationships/slide" Target="slides/slide592.xml"/><Relationship Id="rId265" Type="http://schemas.openxmlformats.org/officeDocument/2006/relationships/slide" Target="slides/slide264.xml"/><Relationship Id="rId133" Type="http://schemas.openxmlformats.org/officeDocument/2006/relationships/slide" Target="slides/slide132.xml"/><Relationship Id="rId121" Type="http://schemas.openxmlformats.org/officeDocument/2006/relationships/slide" Target="slides/slide120.xml"/><Relationship Id="rId178" Type="http://schemas.openxmlformats.org/officeDocument/2006/relationships/slide" Target="slides/slide177.xml"/><Relationship Id="rId475" Type="http://schemas.openxmlformats.org/officeDocument/2006/relationships/slide" Target="slides/slide474.xml"/><Relationship Id="rId949" Type="http://schemas.openxmlformats.org/officeDocument/2006/relationships/slide" Target="slides/slide948.xml"/><Relationship Id="rId864" Type="http://schemas.openxmlformats.org/officeDocument/2006/relationships/slide" Target="slides/slide863.xml"/><Relationship Id="rId74" Type="http://schemas.openxmlformats.org/officeDocument/2006/relationships/slide" Target="slides/slide73.xml"/><Relationship Id="rId922" Type="http://schemas.openxmlformats.org/officeDocument/2006/relationships/slide" Target="slides/slide921.xml"/><Relationship Id="rId169" Type="http://schemas.openxmlformats.org/officeDocument/2006/relationships/slide" Target="slides/slide168.xml"/><Relationship Id="rId106" Type="http://schemas.openxmlformats.org/officeDocument/2006/relationships/slide" Target="slides/slide105.xml"/><Relationship Id="rId404" Type="http://schemas.openxmlformats.org/officeDocument/2006/relationships/slide" Target="slides/slide403.xml"/><Relationship Id="rId321" Type="http://schemas.openxmlformats.org/officeDocument/2006/relationships/slide" Target="slides/slide320.xml"/><Relationship Id="rId831" Type="http://schemas.openxmlformats.org/officeDocument/2006/relationships/slide" Target="slides/slide830.xml"/><Relationship Id="rId181" Type="http://schemas.openxmlformats.org/officeDocument/2006/relationships/slide" Target="slides/slide180.xml"/><Relationship Id="rId317" Type="http://schemas.openxmlformats.org/officeDocument/2006/relationships/slide" Target="slides/slide316.xml"/><Relationship Id="rId107" Type="http://schemas.openxmlformats.org/officeDocument/2006/relationships/slide" Target="slides/slide106.xml"/><Relationship Id="rId275" Type="http://schemas.openxmlformats.org/officeDocument/2006/relationships/slide" Target="slides/slide274.xml"/><Relationship Id="rId959" Type="http://schemas.openxmlformats.org/officeDocument/2006/relationships/slide" Target="slides/slide958.xml"/><Relationship Id="rId4" Type="http://schemas.openxmlformats.org/officeDocument/2006/relationships/slide" Target="slides/slide3.xml"/><Relationship Id="rId185" Type="http://schemas.openxmlformats.org/officeDocument/2006/relationships/slide" Target="slides/slide184.xml"/><Relationship Id="rId619" Type="http://schemas.openxmlformats.org/officeDocument/2006/relationships/slide" Target="slides/slide618.xml"/><Relationship Id="rId195" Type="http://schemas.openxmlformats.org/officeDocument/2006/relationships/slide" Target="slides/slide194.xml"/><Relationship Id="rId88" Type="http://schemas.openxmlformats.org/officeDocument/2006/relationships/slide" Target="slides/slide87.xml"/><Relationship Id="rId358" Type="http://schemas.openxmlformats.org/officeDocument/2006/relationships/slide" Target="slides/slide357.xml"/><Relationship Id="rId370" Type="http://schemas.openxmlformats.org/officeDocument/2006/relationships/slide" Target="slides/slide369.xml"/><Relationship Id="rId825" Type="http://schemas.openxmlformats.org/officeDocument/2006/relationships/slide" Target="slides/slide824.xml"/><Relationship Id="rId722" Type="http://schemas.openxmlformats.org/officeDocument/2006/relationships/slide" Target="slides/slide721.xml"/><Relationship Id="rId813" Type="http://schemas.openxmlformats.org/officeDocument/2006/relationships/slide" Target="slides/slide812.xml"/><Relationship Id="rId857" Type="http://schemas.openxmlformats.org/officeDocument/2006/relationships/slide" Target="slides/slide856.xml"/><Relationship Id="rId519" Type="http://schemas.openxmlformats.org/officeDocument/2006/relationships/slide" Target="slides/slide518.xml"/><Relationship Id="rId714" Type="http://schemas.openxmlformats.org/officeDocument/2006/relationships/slide" Target="slides/slide713.xml"/><Relationship Id="rId407" Type="http://schemas.openxmlformats.org/officeDocument/2006/relationships/slide" Target="slides/slide406.xml"/><Relationship Id="rId526" Type="http://schemas.openxmlformats.org/officeDocument/2006/relationships/slide" Target="slides/slide525.xml"/><Relationship Id="rId610" Type="http://schemas.openxmlformats.org/officeDocument/2006/relationships/slide" Target="slides/slide609.xml"/><Relationship Id="rId48" Type="http://schemas.openxmlformats.org/officeDocument/2006/relationships/slide" Target="slides/slide47.xml"/><Relationship Id="rId927" Type="http://schemas.openxmlformats.org/officeDocument/2006/relationships/slide" Target="slides/slide926.xml"/><Relationship Id="rId338" Type="http://schemas.openxmlformats.org/officeDocument/2006/relationships/slide" Target="slides/slide337.xml"/><Relationship Id="rId1147" Type="http://schemas.openxmlformats.org/officeDocument/2006/relationships/slide" Target="slides/slide1146.xml"/><Relationship Id="rId1153" Type="http://schemas.openxmlformats.org/officeDocument/2006/relationships/slide" Target="slides/slide1152.xml"/><Relationship Id="rId814" Type="http://schemas.openxmlformats.org/officeDocument/2006/relationships/slide" Target="slides/slide813.xml"/><Relationship Id="rId1035" Type="http://schemas.openxmlformats.org/officeDocument/2006/relationships/slide" Target="slides/slide1034.xml"/><Relationship Id="rId726" Type="http://schemas.openxmlformats.org/officeDocument/2006/relationships/slide" Target="slides/slide725.xml"/><Relationship Id="rId192" Type="http://schemas.openxmlformats.org/officeDocument/2006/relationships/slide" Target="slides/slide191.xml"/><Relationship Id="rId325" Type="http://schemas.openxmlformats.org/officeDocument/2006/relationships/slide" Target="slides/slide324.xml"/><Relationship Id="rId751" Type="http://schemas.openxmlformats.org/officeDocument/2006/relationships/slide" Target="slides/slide750.xml"/><Relationship Id="rId61" Type="http://schemas.openxmlformats.org/officeDocument/2006/relationships/slide" Target="slides/slide60.xml"/><Relationship Id="rId346" Type="http://schemas.openxmlformats.org/officeDocument/2006/relationships/slide" Target="slides/slide345.xml"/><Relationship Id="rId353" Type="http://schemas.openxmlformats.org/officeDocument/2006/relationships/slide" Target="slides/slide352.xml"/><Relationship Id="rId335" Type="http://schemas.openxmlformats.org/officeDocument/2006/relationships/slide" Target="slides/slide334.xml"/><Relationship Id="rId662" Type="http://schemas.openxmlformats.org/officeDocument/2006/relationships/slide" Target="slides/slide661.xml"/><Relationship Id="rId345" Type="http://schemas.openxmlformats.org/officeDocument/2006/relationships/slide" Target="slides/slide344.xml"/><Relationship Id="rId1123" Type="http://schemas.openxmlformats.org/officeDocument/2006/relationships/slide" Target="slides/slide1122.xml"/><Relationship Id="rId29" Type="http://schemas.openxmlformats.org/officeDocument/2006/relationships/slide" Target="slides/slide28.xml"/><Relationship Id="rId548" Type="http://schemas.openxmlformats.org/officeDocument/2006/relationships/slide" Target="slides/slide547.xml"/><Relationship Id="rId184" Type="http://schemas.openxmlformats.org/officeDocument/2006/relationships/slide" Target="slides/slide183.xml"/><Relationship Id="rId875" Type="http://schemas.openxmlformats.org/officeDocument/2006/relationships/slide" Target="slides/slide874.xml"/><Relationship Id="rId579" Type="http://schemas.openxmlformats.org/officeDocument/2006/relationships/slide" Target="slides/slide578.xml"/><Relationship Id="rId171" Type="http://schemas.openxmlformats.org/officeDocument/2006/relationships/slide" Target="slides/slide170.xml"/><Relationship Id="rId935" Type="http://schemas.openxmlformats.org/officeDocument/2006/relationships/slide" Target="slides/slide934.xml"/><Relationship Id="rId5" Type="http://schemas.openxmlformats.org/officeDocument/2006/relationships/slide" Target="slides/slide4.xml"/><Relationship Id="rId311" Type="http://schemas.openxmlformats.org/officeDocument/2006/relationships/slide" Target="slides/slide310.xml"/><Relationship Id="rId781" Type="http://schemas.openxmlformats.org/officeDocument/2006/relationships/slide" Target="slides/slide780.xml"/><Relationship Id="rId765" Type="http://schemas.openxmlformats.org/officeDocument/2006/relationships/slide" Target="slides/slide764.xml"/><Relationship Id="rId266" Type="http://schemas.openxmlformats.org/officeDocument/2006/relationships/slide" Target="slides/slide265.xml"/><Relationship Id="rId948" Type="http://schemas.openxmlformats.org/officeDocument/2006/relationships/slide" Target="slides/slide947.xml"/><Relationship Id="rId312" Type="http://schemas.openxmlformats.org/officeDocument/2006/relationships/slide" Target="slides/slide311.xml"/><Relationship Id="rId415" Type="http://schemas.openxmlformats.org/officeDocument/2006/relationships/slide" Target="slides/slide414.xml"/><Relationship Id="rId1108" Type="http://schemas.openxmlformats.org/officeDocument/2006/relationships/slide" Target="slides/slide1107.xml"/><Relationship Id="rId320" Type="http://schemas.openxmlformats.org/officeDocument/2006/relationships/slide" Target="slides/slide319.xml"/><Relationship Id="rId920" Type="http://schemas.openxmlformats.org/officeDocument/2006/relationships/slide" Target="slides/slide919.xml"/><Relationship Id="rId716" Type="http://schemas.openxmlformats.org/officeDocument/2006/relationships/slide" Target="slides/slide715.xml"/><Relationship Id="rId745" Type="http://schemas.openxmlformats.org/officeDocument/2006/relationships/slide" Target="slides/slide744.xml"/><Relationship Id="rId694" Type="http://schemas.openxmlformats.org/officeDocument/2006/relationships/slide" Target="slides/slide693.xml"/><Relationship Id="rId1140" Type="http://schemas.openxmlformats.org/officeDocument/2006/relationships/slide" Target="slides/slide1139.xml"/><Relationship Id="rId1118" Type="http://schemas.openxmlformats.org/officeDocument/2006/relationships/slide" Target="slides/slide1117.xml"/><Relationship Id="rId635" Type="http://schemas.openxmlformats.org/officeDocument/2006/relationships/slide" Target="slides/slide634.xml"/><Relationship Id="rId411" Type="http://schemas.openxmlformats.org/officeDocument/2006/relationships/slide" Target="slides/slide410.xml"/><Relationship Id="rId63" Type="http://schemas.openxmlformats.org/officeDocument/2006/relationships/slide" Target="slides/slide62.xml"/><Relationship Id="rId237" Type="http://schemas.openxmlformats.org/officeDocument/2006/relationships/slide" Target="slides/slide236.xml"/><Relationship Id="rId127" Type="http://schemas.openxmlformats.org/officeDocument/2006/relationships/slide" Target="slides/slide126.xml"/><Relationship Id="rId1110" Type="http://schemas.openxmlformats.org/officeDocument/2006/relationships/slide" Target="slides/slide1109.xml"/><Relationship Id="rId936" Type="http://schemas.openxmlformats.org/officeDocument/2006/relationships/slide" Target="slides/slide935.xml"/><Relationship Id="rId741" Type="http://schemas.openxmlformats.org/officeDocument/2006/relationships/slide" Target="slides/slide740.xml"/><Relationship Id="rId706" Type="http://schemas.openxmlformats.org/officeDocument/2006/relationships/slide" Target="slides/slide705.xml"/><Relationship Id="rId429" Type="http://schemas.openxmlformats.org/officeDocument/2006/relationships/slide" Target="slides/slide428.xml"/><Relationship Id="rId313" Type="http://schemas.openxmlformats.org/officeDocument/2006/relationships/slide" Target="slides/slide312.xml"/><Relationship Id="rId285" Type="http://schemas.openxmlformats.org/officeDocument/2006/relationships/slide" Target="slides/slide284.xml"/><Relationship Id="rId582" Type="http://schemas.openxmlformats.org/officeDocument/2006/relationships/slide" Target="slides/slide581.xml"/><Relationship Id="rId757" Type="http://schemas.openxmlformats.org/officeDocument/2006/relationships/slide" Target="slides/slide756.xml"/><Relationship Id="rId226" Type="http://schemas.openxmlformats.org/officeDocument/2006/relationships/slide" Target="slides/slide225.xml"/><Relationship Id="rId314" Type="http://schemas.openxmlformats.org/officeDocument/2006/relationships/slide" Target="slides/slide313.xml"/><Relationship Id="rId784" Type="http://schemas.openxmlformats.org/officeDocument/2006/relationships/slide" Target="slides/slide783.xml"/><Relationship Id="rId821" Type="http://schemas.openxmlformats.org/officeDocument/2006/relationships/slide" Target="slides/slide820.xml"/><Relationship Id="rId363" Type="http://schemas.openxmlformats.org/officeDocument/2006/relationships/slide" Target="slides/slide362.xml"/><Relationship Id="rId871" Type="http://schemas.openxmlformats.org/officeDocument/2006/relationships/slide" Target="slides/slide870.xml"/><Relationship Id="rId1051" Type="http://schemas.openxmlformats.org/officeDocument/2006/relationships/slide" Target="slides/slide1050.xml"/><Relationship Id="rId112" Type="http://schemas.openxmlformats.org/officeDocument/2006/relationships/slide" Target="slides/slide111.xml"/><Relationship Id="rId290" Type="http://schemas.openxmlformats.org/officeDocument/2006/relationships/slide" Target="slides/slide289.xml"/><Relationship Id="rId367" Type="http://schemas.openxmlformats.org/officeDocument/2006/relationships/slide" Target="slides/slide366.xml"/><Relationship Id="rId566" Type="http://schemas.openxmlformats.org/officeDocument/2006/relationships/slide" Target="slides/slide565.xml"/><Relationship Id="rId833" Type="http://schemas.openxmlformats.org/officeDocument/2006/relationships/slide" Target="slides/slide832.xml"/><Relationship Id="rId197" Type="http://schemas.openxmlformats.org/officeDocument/2006/relationships/slide" Target="slides/slide196.xml"/><Relationship Id="rId348" Type="http://schemas.openxmlformats.org/officeDocument/2006/relationships/slide" Target="slides/slide347.xml"/><Relationship Id="rId259" Type="http://schemas.openxmlformats.org/officeDocument/2006/relationships/slide" Target="slides/slide258.xml"/><Relationship Id="rId573" Type="http://schemas.openxmlformats.org/officeDocument/2006/relationships/slide" Target="slides/slide572.xml"/><Relationship Id="rId472" Type="http://schemas.openxmlformats.org/officeDocument/2006/relationships/slide" Target="slides/slide471.xml"/><Relationship Id="rId969" Type="http://schemas.openxmlformats.org/officeDocument/2006/relationships/slide" Target="slides/slide968.xml"/><Relationship Id="rId717" Type="http://schemas.openxmlformats.org/officeDocument/2006/relationships/slide" Target="slides/slide716.xml"/><Relationship Id="rId981" Type="http://schemas.openxmlformats.org/officeDocument/2006/relationships/slide" Target="slides/slide980.xml"/><Relationship Id="rId416" Type="http://schemas.openxmlformats.org/officeDocument/2006/relationships/slide" Target="slides/slide415.xml"/><Relationship Id="rId559" Type="http://schemas.openxmlformats.org/officeDocument/2006/relationships/slide" Target="slides/slide558.xml"/><Relationship Id="rId947" Type="http://schemas.openxmlformats.org/officeDocument/2006/relationships/slide" Target="slides/slide946.xml"/><Relationship Id="rId979" Type="http://schemas.openxmlformats.org/officeDocument/2006/relationships/slide" Target="slides/slide978.xml"/><Relationship Id="rId384" Type="http://schemas.openxmlformats.org/officeDocument/2006/relationships/slide" Target="slides/slide383.xml"/><Relationship Id="rId644" Type="http://schemas.openxmlformats.org/officeDocument/2006/relationships/slide" Target="slides/slide643.xml"/><Relationship Id="rId762" Type="http://schemas.openxmlformats.org/officeDocument/2006/relationships/slide" Target="slides/slide761.xml"/><Relationship Id="rId125" Type="http://schemas.openxmlformats.org/officeDocument/2006/relationships/slide" Target="slides/slide124.xml"/><Relationship Id="rId987" Type="http://schemas.openxmlformats.org/officeDocument/2006/relationships/slide" Target="slides/slide986.xml"/><Relationship Id="rId193" Type="http://schemas.openxmlformats.org/officeDocument/2006/relationships/slide" Target="slides/slide192.xml"/><Relationship Id="rId999" Type="http://schemas.openxmlformats.org/officeDocument/2006/relationships/slide" Target="slides/slide998.xml"/><Relationship Id="rId329" Type="http://schemas.openxmlformats.org/officeDocument/2006/relationships/slide" Target="slides/slide328.xml"/><Relationship Id="rId547" Type="http://schemas.openxmlformats.org/officeDocument/2006/relationships/slide" Target="slides/slide546.xml"/><Relationship Id="rId733" Type="http://schemas.openxmlformats.org/officeDocument/2006/relationships/slide" Target="slides/slide732.xml"/><Relationship Id="rId229" Type="http://schemas.openxmlformats.org/officeDocument/2006/relationships/slide" Target="slides/slide228.xml"/><Relationship Id="rId286" Type="http://schemas.openxmlformats.org/officeDocument/2006/relationships/slide" Target="slides/slide285.xml"/><Relationship Id="rId417" Type="http://schemas.openxmlformats.org/officeDocument/2006/relationships/slide" Target="slides/slide416.xml"/><Relationship Id="rId496" Type="http://schemas.openxmlformats.org/officeDocument/2006/relationships/slide" Target="slides/slide495.xml"/><Relationship Id="rId697" Type="http://schemas.openxmlformats.org/officeDocument/2006/relationships/slide" Target="slides/slide696.xml"/><Relationship Id="rId1036" Type="http://schemas.openxmlformats.org/officeDocument/2006/relationships/slide" Target="slides/slide1035.xml"/><Relationship Id="rId483" Type="http://schemas.openxmlformats.org/officeDocument/2006/relationships/slide" Target="slides/slide482.xml"/><Relationship Id="rId598" Type="http://schemas.openxmlformats.org/officeDocument/2006/relationships/slide" Target="slides/slide597.xml"/><Relationship Id="rId655" Type="http://schemas.openxmlformats.org/officeDocument/2006/relationships/slide" Target="slides/slide654.xml"/><Relationship Id="rId245" Type="http://schemas.openxmlformats.org/officeDocument/2006/relationships/slide" Target="slides/slide244.xml"/><Relationship Id="rId143" Type="http://schemas.openxmlformats.org/officeDocument/2006/relationships/slide" Target="slides/slide142.xml"/><Relationship Id="rId355" Type="http://schemas.openxmlformats.org/officeDocument/2006/relationships/slide" Target="slides/slide354.xml"/><Relationship Id="rId827" Type="http://schemas.openxmlformats.org/officeDocument/2006/relationships/slide" Target="slides/slide826.xml"/><Relationship Id="rId842" Type="http://schemas.openxmlformats.org/officeDocument/2006/relationships/slide" Target="slides/slide841.xml"/><Relationship Id="rId68" Type="http://schemas.openxmlformats.org/officeDocument/2006/relationships/slide" Target="slides/slide67.xml"/><Relationship Id="rId659" Type="http://schemas.openxmlformats.org/officeDocument/2006/relationships/slide" Target="slides/slide658.xml"/><Relationship Id="rId617" Type="http://schemas.openxmlformats.org/officeDocument/2006/relationships/slide" Target="slides/slide616.xml"/><Relationship Id="rId992" Type="http://schemas.openxmlformats.org/officeDocument/2006/relationships/slide" Target="slides/slide991.xml"/><Relationship Id="rId685" Type="http://schemas.openxmlformats.org/officeDocument/2006/relationships/slide" Target="slides/slide684.xml"/><Relationship Id="rId1017" Type="http://schemas.openxmlformats.org/officeDocument/2006/relationships/slide" Target="slides/slide1016.xml"/><Relationship Id="rId1066" Type="http://schemas.openxmlformats.org/officeDocument/2006/relationships/slide" Target="slides/slide1065.xml"/><Relationship Id="rId893" Type="http://schemas.openxmlformats.org/officeDocument/2006/relationships/slide" Target="slides/slide892.xml"/><Relationship Id="rId1081" Type="http://schemas.openxmlformats.org/officeDocument/2006/relationships/slide" Target="slides/slide1080.xml"/><Relationship Id="rId1151" Type="http://schemas.openxmlformats.org/officeDocument/2006/relationships/slide" Target="slides/slide1150.xml"/><Relationship Id="rId162" Type="http://schemas.openxmlformats.org/officeDocument/2006/relationships/slide" Target="slides/slide161.xml"/><Relationship Id="rId453" Type="http://schemas.openxmlformats.org/officeDocument/2006/relationships/slide" Target="slides/slide452.xml"/><Relationship Id="rId556" Type="http://schemas.openxmlformats.org/officeDocument/2006/relationships/slide" Target="slides/slide555.xml"/><Relationship Id="rId574" Type="http://schemas.openxmlformats.org/officeDocument/2006/relationships/slide" Target="slides/slide573.xml"/><Relationship Id="rId1119" Type="http://schemas.openxmlformats.org/officeDocument/2006/relationships/slide" Target="slides/slide1118.xml"/><Relationship Id="rId855" Type="http://schemas.openxmlformats.org/officeDocument/2006/relationships/slide" Target="slides/slide854.xml"/><Relationship Id="rId1154" Type="http://schemas.openxmlformats.org/officeDocument/2006/relationships/printerSettings" Target="printerSettings/printerSettings1.bin"/><Relationship Id="rId809" Type="http://schemas.openxmlformats.org/officeDocument/2006/relationships/slide" Target="slides/slide808.xml"/><Relationship Id="rId1020" Type="http://schemas.openxmlformats.org/officeDocument/2006/relationships/slide" Target="slides/slide1019.xml"/><Relationship Id="rId457" Type="http://schemas.openxmlformats.org/officeDocument/2006/relationships/slide" Target="slides/slide456.xml"/><Relationship Id="rId854" Type="http://schemas.openxmlformats.org/officeDocument/2006/relationships/slide" Target="slides/slide853.xml"/><Relationship Id="rId25" Type="http://schemas.openxmlformats.org/officeDocument/2006/relationships/slide" Target="slides/slide24.xml"/><Relationship Id="rId1044" Type="http://schemas.openxmlformats.org/officeDocument/2006/relationships/slide" Target="slides/slide1043.xml"/><Relationship Id="rId122" Type="http://schemas.openxmlformats.org/officeDocument/2006/relationships/slide" Target="slides/slide121.xml"/><Relationship Id="rId116" Type="http://schemas.openxmlformats.org/officeDocument/2006/relationships/slide" Target="slides/slide115.xml"/><Relationship Id="rId96" Type="http://schemas.openxmlformats.org/officeDocument/2006/relationships/slide" Target="slides/slide95.xml"/><Relationship Id="rId1133" Type="http://schemas.openxmlformats.org/officeDocument/2006/relationships/slide" Target="slides/slide1132.xml"/><Relationship Id="rId551" Type="http://schemas.openxmlformats.org/officeDocument/2006/relationships/slide" Target="slides/slide550.xml"/><Relationship Id="rId705" Type="http://schemas.openxmlformats.org/officeDocument/2006/relationships/slide" Target="slides/slide704.xml"/><Relationship Id="rId505" Type="http://schemas.openxmlformats.org/officeDocument/2006/relationships/slide" Target="slides/slide504.xml"/><Relationship Id="rId231" Type="http://schemas.openxmlformats.org/officeDocument/2006/relationships/slide" Target="slides/slide230.xml"/><Relationship Id="rId942" Type="http://schemas.openxmlformats.org/officeDocument/2006/relationships/slide" Target="slides/slide941.xml"/><Relationship Id="rId830" Type="http://schemas.openxmlformats.org/officeDocument/2006/relationships/slide" Target="slides/slide829.xml"/><Relationship Id="rId806" Type="http://schemas.openxmlformats.org/officeDocument/2006/relationships/slide" Target="slides/slide805.xml"/><Relationship Id="rId750" Type="http://schemas.openxmlformats.org/officeDocument/2006/relationships/slide" Target="slides/slide749.xml"/><Relationship Id="rId887" Type="http://schemas.openxmlformats.org/officeDocument/2006/relationships/slide" Target="slides/slide886.xml"/><Relationship Id="rId397" Type="http://schemas.openxmlformats.org/officeDocument/2006/relationships/slide" Target="slides/slide396.xml"/><Relationship Id="rId427" Type="http://schemas.openxmlformats.org/officeDocument/2006/relationships/slide" Target="slides/slide426.xml"/><Relationship Id="rId928" Type="http://schemas.openxmlformats.org/officeDocument/2006/relationships/slide" Target="slides/slide927.xml"/><Relationship Id="rId148" Type="http://schemas.openxmlformats.org/officeDocument/2006/relationships/slide" Target="slides/slide147.xml"/><Relationship Id="rId159" Type="http://schemas.openxmlformats.org/officeDocument/2006/relationships/slide" Target="slides/slide158.xml"/><Relationship Id="rId883" Type="http://schemas.openxmlformats.org/officeDocument/2006/relationships/slide" Target="slides/slide882.xml"/><Relationship Id="rId978" Type="http://schemas.openxmlformats.org/officeDocument/2006/relationships/slide" Target="slides/slide977.xml"/><Relationship Id="rId352" Type="http://schemas.openxmlformats.org/officeDocument/2006/relationships/slide" Target="slides/slide351.xml"/><Relationship Id="rId718" Type="http://schemas.openxmlformats.org/officeDocument/2006/relationships/slide" Target="slides/slide717.xml"/><Relationship Id="rId834" Type="http://schemas.openxmlformats.org/officeDocument/2006/relationships/slide" Target="slides/slide833.xml"/><Relationship Id="rId953" Type="http://schemas.openxmlformats.org/officeDocument/2006/relationships/slide" Target="slides/slide952.xml"/><Relationship Id="rId507" Type="http://schemas.openxmlformats.org/officeDocument/2006/relationships/slide" Target="slides/slide506.xml"/><Relationship Id="rId552" Type="http://schemas.openxmlformats.org/officeDocument/2006/relationships/slide" Target="slides/slide551.xml"/><Relationship Id="rId562" Type="http://schemas.openxmlformats.org/officeDocument/2006/relationships/slide" Target="slides/slide561.xml"/><Relationship Id="rId1130" Type="http://schemas.openxmlformats.org/officeDocument/2006/relationships/slide" Target="slides/slide1129.xml"/><Relationship Id="rId32" Type="http://schemas.openxmlformats.org/officeDocument/2006/relationships/slide" Target="slides/slide31.xml"/><Relationship Id="rId954" Type="http://schemas.openxmlformats.org/officeDocument/2006/relationships/slide" Target="slides/slide953.xml"/><Relationship Id="rId963" Type="http://schemas.openxmlformats.org/officeDocument/2006/relationships/slide" Target="slides/slide962.xml"/><Relationship Id="rId101" Type="http://schemas.openxmlformats.org/officeDocument/2006/relationships/slide" Target="slides/slide100.xml"/><Relationship Id="rId506" Type="http://schemas.openxmlformats.org/officeDocument/2006/relationships/slide" Target="slides/slide505.xml"/><Relationship Id="rId627" Type="http://schemas.openxmlformats.org/officeDocument/2006/relationships/slide" Target="slides/slide626.xml"/><Relationship Id="rId682" Type="http://schemas.openxmlformats.org/officeDocument/2006/relationships/slide" Target="slides/slide681.xml"/><Relationship Id="rId155" Type="http://schemas.openxmlformats.org/officeDocument/2006/relationships/slide" Target="slides/slide154.xml"/><Relationship Id="rId412" Type="http://schemas.openxmlformats.org/officeDocument/2006/relationships/slide" Target="slides/slide411.xml"/><Relationship Id="rId991" Type="http://schemas.openxmlformats.org/officeDocument/2006/relationships/slide" Target="slides/slide990.xml"/><Relationship Id="rId755" Type="http://schemas.openxmlformats.org/officeDocument/2006/relationships/slide" Target="slides/slide754.xml"/><Relationship Id="rId921" Type="http://schemas.openxmlformats.org/officeDocument/2006/relationships/slide" Target="slides/slide920.xml"/><Relationship Id="rId305" Type="http://schemas.openxmlformats.org/officeDocument/2006/relationships/slide" Target="slides/slide304.xml"/><Relationship Id="rId315" Type="http://schemas.openxmlformats.org/officeDocument/2006/relationships/slide" Target="slides/slide314.xml"/><Relationship Id="rId1150" Type="http://schemas.openxmlformats.org/officeDocument/2006/relationships/slide" Target="slides/slide1149.xml"/><Relationship Id="rId280" Type="http://schemas.openxmlformats.org/officeDocument/2006/relationships/slide" Target="slides/slide279.xml"/><Relationship Id="rId1032" Type="http://schemas.openxmlformats.org/officeDocument/2006/relationships/slide" Target="slides/slide1031.xml"/><Relationship Id="rId561" Type="http://schemas.openxmlformats.org/officeDocument/2006/relationships/slide" Target="slides/slide560.xml"/><Relationship Id="rId500" Type="http://schemas.openxmlformats.org/officeDocument/2006/relationships/slide" Target="slides/slide499.xml"/><Relationship Id="rId779" Type="http://schemas.openxmlformats.org/officeDocument/2006/relationships/slide" Target="slides/slide778.xml"/><Relationship Id="rId625" Type="http://schemas.openxmlformats.org/officeDocument/2006/relationships/slide" Target="slides/slide624.xml"/><Relationship Id="rId924" Type="http://schemas.openxmlformats.org/officeDocument/2006/relationships/slide" Target="slides/slide923.xml"/><Relationship Id="rId934" Type="http://schemas.openxmlformats.org/officeDocument/2006/relationships/slide" Target="slides/slide933.xml"/><Relationship Id="rId970" Type="http://schemas.openxmlformats.org/officeDocument/2006/relationships/slide" Target="slides/slide969.xml"/><Relationship Id="rId243" Type="http://schemas.openxmlformats.org/officeDocument/2006/relationships/slide" Target="slides/slide242.xml"/><Relationship Id="rId1037" Type="http://schemas.openxmlformats.org/officeDocument/2006/relationships/slide" Target="slides/slide1036.xml"/><Relationship Id="rId220" Type="http://schemas.openxmlformats.org/officeDocument/2006/relationships/slide" Target="slides/slide219.xml"/><Relationship Id="rId1124" Type="http://schemas.openxmlformats.org/officeDocument/2006/relationships/slide" Target="slides/slide1123.xml"/><Relationship Id="rId607" Type="http://schemas.openxmlformats.org/officeDocument/2006/relationships/slide" Target="slides/slide606.xml"/><Relationship Id="rId542" Type="http://schemas.openxmlformats.org/officeDocument/2006/relationships/slide" Target="slides/slide541.xml"/><Relationship Id="rId201" Type="http://schemas.openxmlformats.org/officeDocument/2006/relationships/slide" Target="slides/slide200.xml"/><Relationship Id="rId836" Type="http://schemas.openxmlformats.org/officeDocument/2006/relationships/slide" Target="slides/slide835.xml"/><Relationship Id="rId680" Type="http://schemas.openxmlformats.org/officeDocument/2006/relationships/slide" Target="slides/slide679.xml"/><Relationship Id="rId508" Type="http://schemas.openxmlformats.org/officeDocument/2006/relationships/slide" Target="slides/slide507.xml"/><Relationship Id="rId768" Type="http://schemas.openxmlformats.org/officeDocument/2006/relationships/slide" Target="slides/slide767.xml"/><Relationship Id="rId1039" Type="http://schemas.openxmlformats.org/officeDocument/2006/relationships/slide" Target="slides/slide1038.xml"/><Relationship Id="rId986" Type="http://schemas.openxmlformats.org/officeDocument/2006/relationships/slide" Target="slides/slide985.xml"/><Relationship Id="rId671" Type="http://schemas.openxmlformats.org/officeDocument/2006/relationships/slide" Target="slides/slide670.xml"/><Relationship Id="rId440" Type="http://schemas.openxmlformats.org/officeDocument/2006/relationships/slide" Target="slides/slide439.xml"/><Relationship Id="rId1056" Type="http://schemas.openxmlformats.org/officeDocument/2006/relationships/slide" Target="slides/slide1055.xml"/><Relationship Id="rId1102" Type="http://schemas.openxmlformats.org/officeDocument/2006/relationships/slide" Target="slides/slide1101.xml"/><Relationship Id="rId262" Type="http://schemas.openxmlformats.org/officeDocument/2006/relationships/slide" Target="slides/slide261.xml"/><Relationship Id="rId976" Type="http://schemas.openxmlformats.org/officeDocument/2006/relationships/slide" Target="slides/slide975.xml"/><Relationship Id="rId1008" Type="http://schemas.openxmlformats.org/officeDocument/2006/relationships/slide" Target="slides/slide1007.xml"/><Relationship Id="rId1121" Type="http://schemas.openxmlformats.org/officeDocument/2006/relationships/slide" Target="slides/slide1120.xml"/><Relationship Id="rId613" Type="http://schemas.openxmlformats.org/officeDocument/2006/relationships/slide" Target="slides/slide612.xml"/><Relationship Id="rId18" Type="http://schemas.openxmlformats.org/officeDocument/2006/relationships/slide" Target="slides/slide17.xml"/><Relationship Id="rId788" Type="http://schemas.openxmlformats.org/officeDocument/2006/relationships/slide" Target="slides/slide787.xml"/><Relationship Id="rId27" Type="http://schemas.openxmlformats.org/officeDocument/2006/relationships/slide" Target="slides/slide26.xml"/><Relationship Id="rId341" Type="http://schemas.openxmlformats.org/officeDocument/2006/relationships/slide" Target="slides/slide340.xml"/><Relationship Id="rId902" Type="http://schemas.openxmlformats.org/officeDocument/2006/relationships/slide" Target="slides/slide90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838" Type="http://schemas.openxmlformats.org/officeDocument/2006/relationships/slide" Target="slides/slide837.xml"/><Relationship Id="rId849" Type="http://schemas.openxmlformats.org/officeDocument/2006/relationships/slide" Target="slides/slide848.xml"/><Relationship Id="rId894" Type="http://schemas.openxmlformats.org/officeDocument/2006/relationships/slide" Target="slides/slide893.xml"/><Relationship Id="rId149" Type="http://schemas.openxmlformats.org/officeDocument/2006/relationships/slide" Target="slides/slide148.xml"/><Relationship Id="rId129" Type="http://schemas.openxmlformats.org/officeDocument/2006/relationships/slide" Target="slides/slide128.xml"/><Relationship Id="rId512" Type="http://schemas.openxmlformats.org/officeDocument/2006/relationships/slide" Target="slides/slide511.xml"/><Relationship Id="rId544" Type="http://schemas.openxmlformats.org/officeDocument/2006/relationships/slide" Target="slides/slide543.xml"/><Relationship Id="rId1068" Type="http://schemas.openxmlformats.org/officeDocument/2006/relationships/slide" Target="slides/slide1067.xml"/><Relationship Id="rId19" Type="http://schemas.openxmlformats.org/officeDocument/2006/relationships/slide" Target="slides/slide18.xml"/><Relationship Id="rId120" Type="http://schemas.openxmlformats.org/officeDocument/2006/relationships/slide" Target="slides/slide119.xml"/><Relationship Id="rId126" Type="http://schemas.openxmlformats.org/officeDocument/2006/relationships/slide" Target="slides/slide125.xml"/><Relationship Id="rId490" Type="http://schemas.openxmlformats.org/officeDocument/2006/relationships/slide" Target="slides/slide489.xml"/><Relationship Id="rId720" Type="http://schemas.openxmlformats.org/officeDocument/2006/relationships/slide" Target="slides/slide719.xml"/><Relationship Id="rId371" Type="http://schemas.openxmlformats.org/officeDocument/2006/relationships/slide" Target="slides/slide370.xml"/><Relationship Id="rId86" Type="http://schemas.openxmlformats.org/officeDocument/2006/relationships/slide" Target="slides/slide85.xml"/><Relationship Id="rId238" Type="http://schemas.openxmlformats.org/officeDocument/2006/relationships/slide" Target="slides/slide237.xml"/><Relationship Id="rId59" Type="http://schemas.openxmlformats.org/officeDocument/2006/relationships/slide" Target="slides/slide58.xml"/><Relationship Id="rId66" Type="http://schemas.openxmlformats.org/officeDocument/2006/relationships/slide" Target="slides/slide65.xml"/><Relationship Id="rId1142" Type="http://schemas.openxmlformats.org/officeDocument/2006/relationships/slide" Target="slides/slide1141.xml"/><Relationship Id="rId135" Type="http://schemas.openxmlformats.org/officeDocument/2006/relationships/slide" Target="slides/slide134.xml"/><Relationship Id="rId200" Type="http://schemas.openxmlformats.org/officeDocument/2006/relationships/slide" Target="slides/slide199.xml"/><Relationship Id="rId241" Type="http://schemas.openxmlformats.org/officeDocument/2006/relationships/slide" Target="slides/slide240.xml"/><Relationship Id="rId744" Type="http://schemas.openxmlformats.org/officeDocument/2006/relationships/slide" Target="slides/slide743.xml"/><Relationship Id="rId557" Type="http://schemas.openxmlformats.org/officeDocument/2006/relationships/slide" Target="slides/slide556.xml"/><Relationship Id="rId1038" Type="http://schemas.openxmlformats.org/officeDocument/2006/relationships/slide" Target="slides/slide1037.xml"/><Relationship Id="rId1139" Type="http://schemas.openxmlformats.org/officeDocument/2006/relationships/slide" Target="slides/slide1138.xml"/><Relationship Id="rId674" Type="http://schemas.openxmlformats.org/officeDocument/2006/relationships/slide" Target="slides/slide673.xml"/><Relationship Id="rId980" Type="http://schemas.openxmlformats.org/officeDocument/2006/relationships/slide" Target="slides/slide979.xml"/><Relationship Id="rId1143" Type="http://schemas.openxmlformats.org/officeDocument/2006/relationships/slide" Target="slides/slide1142.xml"/><Relationship Id="rId1043" Type="http://schemas.openxmlformats.org/officeDocument/2006/relationships/slide" Target="slides/slide1042.xml"/><Relationship Id="rId787" Type="http://schemas.openxmlformats.org/officeDocument/2006/relationships/slide" Target="slides/slide786.xml"/><Relationship Id="rId1026" Type="http://schemas.openxmlformats.org/officeDocument/2006/relationships/slide" Target="slides/slide1025.xml"/><Relationship Id="rId1146" Type="http://schemas.openxmlformats.org/officeDocument/2006/relationships/slide" Target="slides/slide1145.xml"/><Relationship Id="rId1137" Type="http://schemas.openxmlformats.org/officeDocument/2006/relationships/slide" Target="slides/slide1136.xml"/><Relationship Id="rId940" Type="http://schemas.openxmlformats.org/officeDocument/2006/relationships/slide" Target="slides/slide939.xml"/><Relationship Id="rId449" Type="http://schemas.openxmlformats.org/officeDocument/2006/relationships/slide" Target="slides/slide448.xml"/><Relationship Id="rId1016" Type="http://schemas.openxmlformats.org/officeDocument/2006/relationships/slide" Target="slides/slide1015.xml"/><Relationship Id="rId805" Type="http://schemas.openxmlformats.org/officeDocument/2006/relationships/slide" Target="slides/slide804.xml"/><Relationship Id="rId11" Type="http://schemas.openxmlformats.org/officeDocument/2006/relationships/slide" Target="slides/slide10.xml"/><Relationship Id="rId292" Type="http://schemas.openxmlformats.org/officeDocument/2006/relationships/slide" Target="slides/slide291.xml"/><Relationship Id="rId463" Type="http://schemas.openxmlformats.org/officeDocument/2006/relationships/slide" Target="slides/slide462.xml"/><Relationship Id="rId587" Type="http://schemas.openxmlformats.org/officeDocument/2006/relationships/slide" Target="slides/slide586.xml"/><Relationship Id="rId665" Type="http://schemas.openxmlformats.org/officeDocument/2006/relationships/slide" Target="slides/slide664.xml"/><Relationship Id="rId771" Type="http://schemas.openxmlformats.org/officeDocument/2006/relationships/slide" Target="slides/slide770.xml"/><Relationship Id="rId33" Type="http://schemas.openxmlformats.org/officeDocument/2006/relationships/slide" Target="slides/slide32.xml"/><Relationship Id="rId601" Type="http://schemas.openxmlformats.org/officeDocument/2006/relationships/slide" Target="slides/slide600.xml"/><Relationship Id="rId91" Type="http://schemas.openxmlformats.org/officeDocument/2006/relationships/slide" Target="slides/slide90.xml"/><Relationship Id="rId807" Type="http://schemas.openxmlformats.org/officeDocument/2006/relationships/slide" Target="slides/slide806.xml"/><Relationship Id="rId571" Type="http://schemas.openxmlformats.org/officeDocument/2006/relationships/slide" Target="slides/slide570.xml"/><Relationship Id="rId861" Type="http://schemas.openxmlformats.org/officeDocument/2006/relationships/slide" Target="slides/slide860.xml"/><Relationship Id="rId421" Type="http://schemas.openxmlformats.org/officeDocument/2006/relationships/slide" Target="slides/slide420.xml"/><Relationship Id="rId296" Type="http://schemas.openxmlformats.org/officeDocument/2006/relationships/slide" Target="slides/slide295.xml"/><Relationship Id="rId385" Type="http://schemas.openxmlformats.org/officeDocument/2006/relationships/slide" Target="slides/slide384.xml"/><Relationship Id="rId15" Type="http://schemas.openxmlformats.org/officeDocument/2006/relationships/slide" Target="slides/slide14.xml"/><Relationship Id="rId620" Type="http://schemas.openxmlformats.org/officeDocument/2006/relationships/slide" Target="slides/slide619.xml"/><Relationship Id="rId380" Type="http://schemas.openxmlformats.org/officeDocument/2006/relationships/slide" Target="slides/slide379.xml"/><Relationship Id="rId1070" Type="http://schemas.openxmlformats.org/officeDocument/2006/relationships/slide" Target="slides/slide1069.xml"/><Relationship Id="rId509" Type="http://schemas.openxmlformats.org/officeDocument/2006/relationships/slide" Target="slides/slide508.xml"/><Relationship Id="rId267" Type="http://schemas.openxmlformats.org/officeDocument/2006/relationships/slide" Target="slides/slide266.xml"/><Relationship Id="rId691" Type="http://schemas.openxmlformats.org/officeDocument/2006/relationships/slide" Target="slides/slide690.xml"/><Relationship Id="rId529" Type="http://schemas.openxmlformats.org/officeDocument/2006/relationships/slide" Target="slides/slide528.xml"/><Relationship Id="rId70" Type="http://schemas.openxmlformats.org/officeDocument/2006/relationships/slide" Target="slides/slide69.xml"/><Relationship Id="rId550" Type="http://schemas.openxmlformats.org/officeDocument/2006/relationships/slide" Target="slides/slide549.xml"/><Relationship Id="rId1007" Type="http://schemas.openxmlformats.org/officeDocument/2006/relationships/slide" Target="slides/slide1006.xml"/><Relationship Id="rId734" Type="http://schemas.openxmlformats.org/officeDocument/2006/relationships/slide" Target="slides/slide733.xml"/><Relationship Id="rId354" Type="http://schemas.openxmlformats.org/officeDocument/2006/relationships/slide" Target="slides/slide353.xml"/><Relationship Id="rId511" Type="http://schemas.openxmlformats.org/officeDocument/2006/relationships/slide" Target="slides/slide510.xml"/><Relationship Id="rId727" Type="http://schemas.openxmlformats.org/officeDocument/2006/relationships/slide" Target="slides/slide726.xml"/><Relationship Id="rId804" Type="http://schemas.openxmlformats.org/officeDocument/2006/relationships/slide" Target="slides/slide803.xml"/><Relationship Id="rId261" Type="http://schemas.openxmlformats.org/officeDocument/2006/relationships/slide" Target="slides/slide260.xml"/><Relationship Id="rId743" Type="http://schemas.openxmlformats.org/officeDocument/2006/relationships/slide" Target="slides/slide742.xml"/><Relationship Id="rId858" Type="http://schemas.openxmlformats.org/officeDocument/2006/relationships/slide" Target="slides/slide857.xml"/><Relationship Id="rId389" Type="http://schemas.openxmlformats.org/officeDocument/2006/relationships/slide" Target="slides/slide388.xml"/><Relationship Id="rId422" Type="http://schemas.openxmlformats.org/officeDocument/2006/relationships/slide" Target="slides/slide421.xml"/><Relationship Id="rId394" Type="http://schemas.openxmlformats.org/officeDocument/2006/relationships/slide" Target="slides/slide393.xml"/><Relationship Id="rId1019" Type="http://schemas.openxmlformats.org/officeDocument/2006/relationships/slide" Target="slides/slide1018.xml"/><Relationship Id="rId853" Type="http://schemas.openxmlformats.org/officeDocument/2006/relationships/slide" Target="slides/slide852.xml"/><Relationship Id="rId783" Type="http://schemas.openxmlformats.org/officeDocument/2006/relationships/slide" Target="slides/slide782.xml"/><Relationship Id="rId324" Type="http://schemas.openxmlformats.org/officeDocument/2006/relationships/slide" Target="slides/slide323.xml"/><Relationship Id="rId89" Type="http://schemas.openxmlformats.org/officeDocument/2006/relationships/slide" Target="slides/slide88.xml"/><Relationship Id="rId114" Type="http://schemas.openxmlformats.org/officeDocument/2006/relationships/slide" Target="slides/slide113.xml"/><Relationship Id="rId545" Type="http://schemas.openxmlformats.org/officeDocument/2006/relationships/slide" Target="slides/slide544.xml"/><Relationship Id="rId569" Type="http://schemas.openxmlformats.org/officeDocument/2006/relationships/slide" Target="slides/slide568.xml"/><Relationship Id="rId272" Type="http://schemas.openxmlformats.org/officeDocument/2006/relationships/slide" Target="slides/slide271.xml"/><Relationship Id="rId592" Type="http://schemas.openxmlformats.org/officeDocument/2006/relationships/slide" Target="slides/slide591.xml"/><Relationship Id="rId856" Type="http://schemas.openxmlformats.org/officeDocument/2006/relationships/slide" Target="slides/slide855.xml"/><Relationship Id="rId1062" Type="http://schemas.openxmlformats.org/officeDocument/2006/relationships/slide" Target="slides/slide1061.xml"/><Relationship Id="rId1045" Type="http://schemas.openxmlformats.org/officeDocument/2006/relationships/slide" Target="slides/slide1044.xml"/><Relationship Id="rId360" Type="http://schemas.openxmlformats.org/officeDocument/2006/relationships/slide" Target="slides/slide359.xml"/><Relationship Id="rId144" Type="http://schemas.openxmlformats.org/officeDocument/2006/relationships/slide" Target="slides/slide143.xml"/><Relationship Id="rId465" Type="http://schemas.openxmlformats.org/officeDocument/2006/relationships/slide" Target="slides/slide464.xml"/><Relationship Id="rId1113" Type="http://schemas.openxmlformats.org/officeDocument/2006/relationships/slide" Target="slides/slide1112.xml"/><Relationship Id="rId281" Type="http://schemas.openxmlformats.org/officeDocument/2006/relationships/slide" Target="slides/slide280.xml"/><Relationship Id="rId214" Type="http://schemas.openxmlformats.org/officeDocument/2006/relationships/slide" Target="slides/slide213.xml"/><Relationship Id="rId952" Type="http://schemas.openxmlformats.org/officeDocument/2006/relationships/slide" Target="slides/slide951.xml"/><Relationship Id="rId24" Type="http://schemas.openxmlformats.org/officeDocument/2006/relationships/slide" Target="slides/slide23.xml"/><Relationship Id="rId775" Type="http://schemas.openxmlformats.org/officeDocument/2006/relationships/slide" Target="slides/slide774.xml"/><Relationship Id="rId801" Type="http://schemas.openxmlformats.org/officeDocument/2006/relationships/slide" Target="slides/slide800.xml"/><Relationship Id="rId1084" Type="http://schemas.openxmlformats.org/officeDocument/2006/relationships/slide" Target="slides/slide1083.xml"/><Relationship Id="rId52" Type="http://schemas.openxmlformats.org/officeDocument/2006/relationships/slide" Target="slides/slide51.xml"/><Relationship Id="rId170" Type="http://schemas.openxmlformats.org/officeDocument/2006/relationships/slide" Target="slides/slide169.xml"/><Relationship Id="rId848" Type="http://schemas.openxmlformats.org/officeDocument/2006/relationships/slide" Target="slides/slide847.xml"/><Relationship Id="rId860" Type="http://schemas.openxmlformats.org/officeDocument/2006/relationships/slide" Target="slides/slide859.xml"/><Relationship Id="rId289" Type="http://schemas.openxmlformats.org/officeDocument/2006/relationships/slide" Target="slides/slide288.xml"/><Relationship Id="rId1029" Type="http://schemas.openxmlformats.org/officeDocument/2006/relationships/slide" Target="slides/slide1028.xml"/><Relationship Id="rId638" Type="http://schemas.openxmlformats.org/officeDocument/2006/relationships/slide" Target="slides/slide637.xml"/><Relationship Id="rId688" Type="http://schemas.openxmlformats.org/officeDocument/2006/relationships/slide" Target="slides/slide687.xml"/><Relationship Id="rId973" Type="http://schemas.openxmlformats.org/officeDocument/2006/relationships/slide" Target="slides/slide972.xml"/><Relationship Id="rId793" Type="http://schemas.openxmlformats.org/officeDocument/2006/relationships/slide" Target="slides/slide792.xml"/><Relationship Id="rId835" Type="http://schemas.openxmlformats.org/officeDocument/2006/relationships/slide" Target="slides/slide834.xml"/><Relationship Id="rId797" Type="http://schemas.openxmlformats.org/officeDocument/2006/relationships/slide" Target="slides/slide796.xml"/><Relationship Id="rId208" Type="http://schemas.openxmlformats.org/officeDocument/2006/relationships/slide" Target="slides/slide207.xml"/><Relationship Id="rId754" Type="http://schemas.openxmlformats.org/officeDocument/2006/relationships/slide" Target="slides/slide753.xml"/><Relationship Id="rId711" Type="http://schemas.openxmlformats.org/officeDocument/2006/relationships/slide" Target="slides/slide710.xml"/><Relationship Id="rId690" Type="http://schemas.openxmlformats.org/officeDocument/2006/relationships/slide" Target="slides/slide689.xml"/><Relationship Id="rId742" Type="http://schemas.openxmlformats.org/officeDocument/2006/relationships/slide" Target="slides/slide741.xml"/><Relationship Id="rId41" Type="http://schemas.openxmlformats.org/officeDocument/2006/relationships/slide" Target="slides/slide40.xml"/><Relationship Id="rId450" Type="http://schemas.openxmlformats.org/officeDocument/2006/relationships/slide" Target="slides/slide449.xml"/><Relationship Id="rId732" Type="http://schemas.openxmlformats.org/officeDocument/2006/relationships/slide" Target="slides/slide731.xml"/><Relationship Id="rId908" Type="http://schemas.openxmlformats.org/officeDocument/2006/relationships/slide" Target="slides/slide907.xml"/><Relationship Id="rId876" Type="http://schemas.openxmlformats.org/officeDocument/2006/relationships/slide" Target="slides/slide875.xml"/><Relationship Id="rId738" Type="http://schemas.openxmlformats.org/officeDocument/2006/relationships/slide" Target="slides/slide737.xml"/><Relationship Id="rId400" Type="http://schemas.openxmlformats.org/officeDocument/2006/relationships/slide" Target="slides/slide399.xml"/><Relationship Id="rId1054" Type="http://schemas.openxmlformats.org/officeDocument/2006/relationships/slide" Target="slides/slide1053.xml"/><Relationship Id="rId933" Type="http://schemas.openxmlformats.org/officeDocument/2006/relationships/slide" Target="slides/slide932.xml"/><Relationship Id="rId331" Type="http://schemas.openxmlformats.org/officeDocument/2006/relationships/slide" Target="slides/slide330.xml"/><Relationship Id="rId724" Type="http://schemas.openxmlformats.org/officeDocument/2006/relationships/slide" Target="slides/slide723.xml"/><Relationship Id="rId578" Type="http://schemas.openxmlformats.org/officeDocument/2006/relationships/slide" Target="slides/slide577.xml"/><Relationship Id="rId962" Type="http://schemas.openxmlformats.org/officeDocument/2006/relationships/slide" Target="slides/slide961.xml"/><Relationship Id="rId501" Type="http://schemas.openxmlformats.org/officeDocument/2006/relationships/slide" Target="slides/slide500.xml"/><Relationship Id="rId460" Type="http://schemas.openxmlformats.org/officeDocument/2006/relationships/slide" Target="slides/slide459.xml"/><Relationship Id="rId1135" Type="http://schemas.openxmlformats.org/officeDocument/2006/relationships/slide" Target="slides/slide1134.xml"/><Relationship Id="rId560" Type="http://schemas.openxmlformats.org/officeDocument/2006/relationships/slide" Target="slides/slide559.xml"/><Relationship Id="rId772" Type="http://schemas.openxmlformats.org/officeDocument/2006/relationships/slide" Target="slides/slide771.xml"/><Relationship Id="rId609" Type="http://schemas.openxmlformats.org/officeDocument/2006/relationships/slide" Target="slides/slide608.xml"/><Relationship Id="rId1098" Type="http://schemas.openxmlformats.org/officeDocument/2006/relationships/slide" Target="slides/slide1097.xml"/><Relationship Id="rId869" Type="http://schemas.openxmlformats.org/officeDocument/2006/relationships/slide" Target="slides/slide868.xml"/><Relationship Id="rId679" Type="http://schemas.openxmlformats.org/officeDocument/2006/relationships/slide" Target="slides/slide678.xml"/><Relationship Id="rId161" Type="http://schemas.openxmlformats.org/officeDocument/2006/relationships/slide" Target="slides/slide160.xml"/><Relationship Id="rId878" Type="http://schemas.openxmlformats.org/officeDocument/2006/relationships/slide" Target="slides/slide877.xml"/><Relationship Id="rId6" Type="http://schemas.openxmlformats.org/officeDocument/2006/relationships/slide" Target="slides/slide5.xml"/><Relationship Id="rId134" Type="http://schemas.openxmlformats.org/officeDocument/2006/relationships/slide" Target="slides/slide133.xml"/><Relationship Id="rId182" Type="http://schemas.openxmlformats.org/officeDocument/2006/relationships/slide" Target="slides/slide181.xml"/><Relationship Id="rId340" Type="http://schemas.openxmlformats.org/officeDocument/2006/relationships/slide" Target="slides/slide339.xml"/><Relationship Id="rId419" Type="http://schemas.openxmlformats.org/officeDocument/2006/relationships/slide" Target="slides/slide418.xml"/><Relationship Id="rId632" Type="http://schemas.openxmlformats.org/officeDocument/2006/relationships/slide" Target="slides/slide631.xml"/><Relationship Id="rId901" Type="http://schemas.openxmlformats.org/officeDocument/2006/relationships/slide" Target="slides/slide900.xml"/><Relationship Id="rId938" Type="http://schemas.openxmlformats.org/officeDocument/2006/relationships/slide" Target="slides/slide937.xml"/><Relationship Id="rId347" Type="http://schemas.openxmlformats.org/officeDocument/2006/relationships/slide" Target="slides/slide346.xml"/><Relationship Id="rId789" Type="http://schemas.openxmlformats.org/officeDocument/2006/relationships/slide" Target="slides/slide788.xml"/><Relationship Id="rId1065" Type="http://schemas.openxmlformats.org/officeDocument/2006/relationships/slide" Target="slides/slide1064.xml"/><Relationship Id="rId641" Type="http://schemas.openxmlformats.org/officeDocument/2006/relationships/slide" Target="slides/slide640.xml"/><Relationship Id="rId1021" Type="http://schemas.openxmlformats.org/officeDocument/2006/relationships/slide" Target="slides/slide1020.xml"/><Relationship Id="rId1128" Type="http://schemas.openxmlformats.org/officeDocument/2006/relationships/slide" Target="slides/slide1127.xml"/><Relationship Id="rId1152" Type="http://schemas.openxmlformats.org/officeDocument/2006/relationships/slide" Target="slides/slide1151.xml"/><Relationship Id="rId983" Type="http://schemas.openxmlformats.org/officeDocument/2006/relationships/slide" Target="slides/slide982.xml"/><Relationship Id="rId895" Type="http://schemas.openxmlformats.org/officeDocument/2006/relationships/slide" Target="slides/slide894.xml"/><Relationship Id="rId993" Type="http://schemas.openxmlformats.org/officeDocument/2006/relationships/slide" Target="slides/slide992.xml"/><Relationship Id="rId1100" Type="http://schemas.openxmlformats.org/officeDocument/2006/relationships/slide" Target="slides/slide1099.xml"/><Relationship Id="rId1138" Type="http://schemas.openxmlformats.org/officeDocument/2006/relationships/slide" Target="slides/slide1137.xml"/><Relationship Id="rId227" Type="http://schemas.openxmlformats.org/officeDocument/2006/relationships/slide" Target="slides/slide226.xml"/><Relationship Id="rId36" Type="http://schemas.openxmlformats.org/officeDocument/2006/relationships/slide" Target="slides/slide35.xml"/><Relationship Id="rId431" Type="http://schemas.openxmlformats.org/officeDocument/2006/relationships/slide" Target="slides/slide430.xml"/><Relationship Id="rId540" Type="http://schemas.openxmlformats.org/officeDocument/2006/relationships/slide" Target="slides/slide539.xml"/><Relationship Id="rId395" Type="http://schemas.openxmlformats.org/officeDocument/2006/relationships/slide" Target="slides/slide394.xml"/><Relationship Id="rId910" Type="http://schemas.openxmlformats.org/officeDocument/2006/relationships/slide" Target="slides/slide909.xml"/><Relationship Id="rId67" Type="http://schemas.openxmlformats.org/officeDocument/2006/relationships/slide" Target="slides/slide66.xml"/><Relationship Id="rId1158" Type="http://schemas.openxmlformats.org/officeDocument/2006/relationships/tableStyles" Target="tableStyles.xml"/><Relationship Id="rId1027" Type="http://schemas.openxmlformats.org/officeDocument/2006/relationships/slide" Target="slides/slide1026.xml"/><Relationship Id="rId703" Type="http://schemas.openxmlformats.org/officeDocument/2006/relationships/slide" Target="slides/slide702.xml"/><Relationship Id="rId794" Type="http://schemas.openxmlformats.org/officeDocument/2006/relationships/slide" Target="slides/slide793.xml"/><Relationship Id="rId877" Type="http://schemas.openxmlformats.org/officeDocument/2006/relationships/slide" Target="slides/slide876.xml"/><Relationship Id="rId824" Type="http://schemas.openxmlformats.org/officeDocument/2006/relationships/slide" Target="slides/slide823.xml"/><Relationship Id="rId271" Type="http://schemas.openxmlformats.org/officeDocument/2006/relationships/slide" Target="slides/slide270.xml"/><Relationship Id="rId387" Type="http://schemas.openxmlformats.org/officeDocument/2006/relationships/slide" Target="slides/slide386.xml"/><Relationship Id="rId850" Type="http://schemas.openxmlformats.org/officeDocument/2006/relationships/slide" Target="slides/slide849.xml"/><Relationship Id="rId622" Type="http://schemas.openxmlformats.org/officeDocument/2006/relationships/slide" Target="slides/slide621.xml"/><Relationship Id="rId1050" Type="http://schemas.openxmlformats.org/officeDocument/2006/relationships/slide" Target="slides/slide1049.xml"/><Relationship Id="rId1148" Type="http://schemas.openxmlformats.org/officeDocument/2006/relationships/slide" Target="slides/slide1147.xml"/><Relationship Id="rId217" Type="http://schemas.openxmlformats.org/officeDocument/2006/relationships/slide" Target="slides/slide216.xml"/><Relationship Id="rId383" Type="http://schemas.openxmlformats.org/officeDocument/2006/relationships/slide" Target="slides/slide382.xml"/><Relationship Id="rId279" Type="http://schemas.openxmlformats.org/officeDocument/2006/relationships/slide" Target="slides/slide278.xml"/><Relationship Id="rId357" Type="http://schemas.openxmlformats.org/officeDocument/2006/relationships/slide" Target="slides/slide356.xml"/><Relationship Id="rId914" Type="http://schemas.openxmlformats.org/officeDocument/2006/relationships/slide" Target="slides/slide913.xml"/><Relationship Id="rId899" Type="http://schemas.openxmlformats.org/officeDocument/2006/relationships/slide" Target="slides/slide898.xml"/><Relationship Id="rId997" Type="http://schemas.openxmlformats.org/officeDocument/2006/relationships/slide" Target="slides/slide996.xml"/><Relationship Id="rId78" Type="http://schemas.openxmlformats.org/officeDocument/2006/relationships/slide" Target="slides/slide77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50" Type="http://schemas.openxmlformats.org/officeDocument/2006/relationships/slide" Target="slides/slide349.xml"/><Relationship Id="rId464" Type="http://schemas.openxmlformats.org/officeDocument/2006/relationships/slide" Target="slides/slide463.xml"/><Relationship Id="rId1040" Type="http://schemas.openxmlformats.org/officeDocument/2006/relationships/slide" Target="slides/slide1039.xml"/><Relationship Id="rId1122" Type="http://schemas.openxmlformats.org/officeDocument/2006/relationships/slide" Target="slides/slide1121.xml"/><Relationship Id="rId906" Type="http://schemas.openxmlformats.org/officeDocument/2006/relationships/slide" Target="slides/slide905.xml"/><Relationship Id="rId60" Type="http://schemas.openxmlformats.org/officeDocument/2006/relationships/slide" Target="slides/slide59.xml"/><Relationship Id="rId1088" Type="http://schemas.openxmlformats.org/officeDocument/2006/relationships/slide" Target="slides/slide1087.xml"/><Relationship Id="rId283" Type="http://schemas.openxmlformats.org/officeDocument/2006/relationships/slide" Target="slides/slide282.xml"/><Relationship Id="rId932" Type="http://schemas.openxmlformats.org/officeDocument/2006/relationships/slide" Target="slides/slide931.xml"/><Relationship Id="rId971" Type="http://schemas.openxmlformats.org/officeDocument/2006/relationships/slide" Target="slides/slide970.xml"/><Relationship Id="rId189" Type="http://schemas.openxmlformats.org/officeDocument/2006/relationships/slide" Target="slides/slide188.xml"/><Relationship Id="rId447" Type="http://schemas.openxmlformats.org/officeDocument/2006/relationships/slide" Target="slides/slide446.xml"/><Relationship Id="rId372" Type="http://schemas.openxmlformats.org/officeDocument/2006/relationships/slide" Target="slides/slide371.xml"/><Relationship Id="rId515" Type="http://schemas.openxmlformats.org/officeDocument/2006/relationships/slide" Target="slides/slide514.xml"/><Relationship Id="rId1156" Type="http://schemas.openxmlformats.org/officeDocument/2006/relationships/viewProps" Target="viewProps.xml"/><Relationship Id="rId753" Type="http://schemas.openxmlformats.org/officeDocument/2006/relationships/slide" Target="slides/slide752.xml"/><Relationship Id="rId668" Type="http://schemas.openxmlformats.org/officeDocument/2006/relationships/slide" Target="slides/slide667.xml"/><Relationship Id="rId686" Type="http://schemas.openxmlformats.org/officeDocument/2006/relationships/slide" Target="slides/slide685.xml"/><Relationship Id="rId232" Type="http://schemas.openxmlformats.org/officeDocument/2006/relationships/slide" Target="slides/slide231.xml"/><Relationship Id="rId332" Type="http://schemas.openxmlformats.org/officeDocument/2006/relationships/slide" Target="slides/slide331.xml"/><Relationship Id="rId301" Type="http://schemas.openxmlformats.org/officeDocument/2006/relationships/slide" Target="slides/slide300.xml"/><Relationship Id="rId488" Type="http://schemas.openxmlformats.org/officeDocument/2006/relationships/slide" Target="slides/slide487.xml"/><Relationship Id="rId817" Type="http://schemas.openxmlformats.org/officeDocument/2006/relationships/slide" Target="slides/slide816.xml"/><Relationship Id="rId862" Type="http://schemas.openxmlformats.org/officeDocument/2006/relationships/slide" Target="slides/slide861.xml"/><Relationship Id="rId929" Type="http://schemas.openxmlformats.org/officeDocument/2006/relationships/slide" Target="slides/slide928.xml"/><Relationship Id="rId436" Type="http://schemas.openxmlformats.org/officeDocument/2006/relationships/slide" Target="slides/slide435.xml"/><Relationship Id="rId581" Type="http://schemas.openxmlformats.org/officeDocument/2006/relationships/slide" Target="slides/slide580.xml"/><Relationship Id="rId1013" Type="http://schemas.openxmlformats.org/officeDocument/2006/relationships/slide" Target="slides/slide1012.xml"/><Relationship Id="rId323" Type="http://schemas.openxmlformats.org/officeDocument/2006/relationships/slide" Target="slides/slide322.xml"/><Relationship Id="rId405" Type="http://schemas.openxmlformats.org/officeDocument/2006/relationships/slide" Target="slides/slide404.xml"/><Relationship Id="rId555" Type="http://schemas.openxmlformats.org/officeDocument/2006/relationships/slide" Target="slides/slide554.xml"/><Relationship Id="rId689" Type="http://schemas.openxmlformats.org/officeDocument/2006/relationships/slide" Target="slides/slide688.xml"/><Relationship Id="rId725" Type="http://schemas.openxmlformats.org/officeDocument/2006/relationships/slide" Target="slides/slide724.xml"/><Relationship Id="rId1049" Type="http://schemas.openxmlformats.org/officeDocument/2006/relationships/slide" Target="slides/slide1048.xml"/><Relationship Id="rId1057" Type="http://schemas.openxmlformats.org/officeDocument/2006/relationships/slide" Target="slides/slide1056.xml"/><Relationship Id="rId654" Type="http://schemas.openxmlformats.org/officeDocument/2006/relationships/slide" Target="slides/slide653.xml"/><Relationship Id="rId147" Type="http://schemas.openxmlformats.org/officeDocument/2006/relationships/slide" Target="slides/slide146.xml"/><Relationship Id="rId471" Type="http://schemas.openxmlformats.org/officeDocument/2006/relationships/slide" Target="slides/slide470.xml"/><Relationship Id="rId546" Type="http://schemas.openxmlformats.org/officeDocument/2006/relationships/slide" Target="slides/slide545.xml"/><Relationship Id="rId735" Type="http://schemas.openxmlformats.org/officeDocument/2006/relationships/slide" Target="slides/slide734.xml"/><Relationship Id="rId1099" Type="http://schemas.openxmlformats.org/officeDocument/2006/relationships/slide" Target="slides/slide1098.xml"/><Relationship Id="rId759" Type="http://schemas.openxmlformats.org/officeDocument/2006/relationships/slide" Target="slides/slide758.xml"/><Relationship Id="rId293" Type="http://schemas.openxmlformats.org/officeDocument/2006/relationships/slide" Target="slides/slide292.xml"/><Relationship Id="rId847" Type="http://schemas.openxmlformats.org/officeDocument/2006/relationships/slide" Target="slides/slide846.xml"/><Relationship Id="rId498" Type="http://schemas.openxmlformats.org/officeDocument/2006/relationships/slide" Target="slides/slide497.xml"/><Relationship Id="rId873" Type="http://schemas.openxmlformats.org/officeDocument/2006/relationships/slide" Target="slides/slide872.xml"/><Relationship Id="rId398" Type="http://schemas.openxmlformats.org/officeDocument/2006/relationships/slide" Target="slides/slide397.xml"/><Relationship Id="rId443" Type="http://schemas.openxmlformats.org/officeDocument/2006/relationships/slide" Target="slides/slide442.xml"/><Relationship Id="rId219" Type="http://schemas.openxmlformats.org/officeDocument/2006/relationships/slide" Target="slides/slide218.xml"/><Relationship Id="rId1075" Type="http://schemas.openxmlformats.org/officeDocument/2006/relationships/slide" Target="slides/slide1074.xml"/><Relationship Id="rId248" Type="http://schemas.openxmlformats.org/officeDocument/2006/relationships/slide" Target="slides/slide247.xml"/><Relationship Id="rId786" Type="http://schemas.openxmlformats.org/officeDocument/2006/relationships/slide" Target="slides/slide785.xml"/><Relationship Id="rId84" Type="http://schemas.openxmlformats.org/officeDocument/2006/relationships/slide" Target="slides/slide83.xml"/><Relationship Id="rId845" Type="http://schemas.openxmlformats.org/officeDocument/2006/relationships/slide" Target="slides/slide844.xml"/><Relationship Id="rId1009" Type="http://schemas.openxmlformats.org/officeDocument/2006/relationships/slide" Target="slides/slide1008.xml"/><Relationship Id="rId756" Type="http://schemas.openxmlformats.org/officeDocument/2006/relationships/slide" Target="slides/slide755.xml"/><Relationship Id="rId802" Type="http://schemas.openxmlformats.org/officeDocument/2006/relationships/slide" Target="slides/slide801.xml"/><Relationship Id="rId823" Type="http://schemas.openxmlformats.org/officeDocument/2006/relationships/slide" Target="slides/slide822.xml"/><Relationship Id="rId374" Type="http://schemas.openxmlformats.org/officeDocument/2006/relationships/slide" Target="slides/slide373.xml"/><Relationship Id="rId702" Type="http://schemas.openxmlformats.org/officeDocument/2006/relationships/slide" Target="slides/slide701.xml"/><Relationship Id="rId216" Type="http://schemas.openxmlformats.org/officeDocument/2006/relationships/slide" Target="slides/slide215.xml"/><Relationship Id="rId890" Type="http://schemas.openxmlformats.org/officeDocument/2006/relationships/slide" Target="slides/slide889.xml"/><Relationship Id="rId1116" Type="http://schemas.openxmlformats.org/officeDocument/2006/relationships/slide" Target="slides/slide1115.xml"/><Relationship Id="rId1145" Type="http://schemas.openxmlformats.org/officeDocument/2006/relationships/slide" Target="slides/slide1144.xml"/><Relationship Id="rId343" Type="http://schemas.openxmlformats.org/officeDocument/2006/relationships/slide" Target="slides/slide342.xml"/><Relationship Id="rId643" Type="http://schemas.openxmlformats.org/officeDocument/2006/relationships/slide" Target="slides/slide642.xml"/><Relationship Id="rId777" Type="http://schemas.openxmlformats.org/officeDocument/2006/relationships/slide" Target="slides/slide776.xml"/><Relationship Id="rId811" Type="http://schemas.openxmlformats.org/officeDocument/2006/relationships/slide" Target="slides/slide810.xml"/><Relationship Id="rId916" Type="http://schemas.openxmlformats.org/officeDocument/2006/relationships/slide" Target="slides/slide915.xml"/><Relationship Id="rId701" Type="http://schemas.openxmlformats.org/officeDocument/2006/relationships/slide" Target="slides/slide700.xml"/><Relationship Id="rId739" Type="http://schemas.openxmlformats.org/officeDocument/2006/relationships/slide" Target="slides/slide738.xml"/><Relationship Id="rId22" Type="http://schemas.openxmlformats.org/officeDocument/2006/relationships/slide" Target="slides/slide21.xml"/><Relationship Id="rId377" Type="http://schemas.openxmlformats.org/officeDocument/2006/relationships/slide" Target="slides/slide376.xml"/><Relationship Id="rId828" Type="http://schemas.openxmlformats.org/officeDocument/2006/relationships/slide" Target="slides/slide827.xml"/><Relationship Id="rId207" Type="http://schemas.openxmlformats.org/officeDocument/2006/relationships/slide" Target="slides/slide206.xml"/><Relationship Id="rId1004" Type="http://schemas.openxmlformats.org/officeDocument/2006/relationships/slide" Target="slides/slide1003.xml"/><Relationship Id="rId95" Type="http://schemas.openxmlformats.org/officeDocument/2006/relationships/slide" Target="slides/slide94.xml"/><Relationship Id="rId264" Type="http://schemas.openxmlformats.org/officeDocument/2006/relationships/slide" Target="slides/slide263.xml"/><Relationship Id="rId930" Type="http://schemas.openxmlformats.org/officeDocument/2006/relationships/slide" Target="slides/slide929.xml"/><Relationship Id="rId39" Type="http://schemas.openxmlformats.org/officeDocument/2006/relationships/slide" Target="slides/slide38.xml"/><Relationship Id="rId209" Type="http://schemas.openxmlformats.org/officeDocument/2006/relationships/slide" Target="slides/slide208.xml"/><Relationship Id="rId43" Type="http://schemas.openxmlformats.org/officeDocument/2006/relationships/slide" Target="slides/slide42.xml"/><Relationship Id="rId297" Type="http://schemas.openxmlformats.org/officeDocument/2006/relationships/slide" Target="slides/slide296.xml"/><Relationship Id="rId567" Type="http://schemas.openxmlformats.org/officeDocument/2006/relationships/slide" Target="slides/slide566.xml"/><Relationship Id="rId667" Type="http://schemas.openxmlformats.org/officeDocument/2006/relationships/slide" Target="slides/slide666.xml"/><Relationship Id="rId917" Type="http://schemas.openxmlformats.org/officeDocument/2006/relationships/slide" Target="slides/slide916.xml"/><Relationship Id="rId306" Type="http://schemas.openxmlformats.org/officeDocument/2006/relationships/slide" Target="slides/slide305.xml"/><Relationship Id="rId700" Type="http://schemas.openxmlformats.org/officeDocument/2006/relationships/slide" Target="slides/slide699.xml"/><Relationship Id="rId532" Type="http://schemas.openxmlformats.org/officeDocument/2006/relationships/slide" Target="slides/slide531.xml"/><Relationship Id="rId693" Type="http://schemas.openxmlformats.org/officeDocument/2006/relationships/slide" Target="slides/slide692.xml"/><Relationship Id="rId736" Type="http://schemas.openxmlformats.org/officeDocument/2006/relationships/slide" Target="slides/slide735.xml"/><Relationship Id="rId798" Type="http://schemas.openxmlformats.org/officeDocument/2006/relationships/slide" Target="slides/slide797.xml"/><Relationship Id="rId9" Type="http://schemas.openxmlformats.org/officeDocument/2006/relationships/slide" Target="slides/slide8.xml"/><Relationship Id="rId615" Type="http://schemas.openxmlformats.org/officeDocument/2006/relationships/slide" Target="slides/slide614.xml"/><Relationship Id="rId14" Type="http://schemas.openxmlformats.org/officeDocument/2006/relationships/slide" Target="slides/slide13.xml"/><Relationship Id="rId92" Type="http://schemas.openxmlformats.org/officeDocument/2006/relationships/slide" Target="slides/slide91.xml"/><Relationship Id="rId572" Type="http://schemas.openxmlformats.org/officeDocument/2006/relationships/slide" Target="slides/slide571.xml"/><Relationship Id="rId145" Type="http://schemas.openxmlformats.org/officeDocument/2006/relationships/slide" Target="slides/slide144.xml"/><Relationship Id="rId968" Type="http://schemas.openxmlformats.org/officeDocument/2006/relationships/slide" Target="slides/slide967.xml"/><Relationship Id="rId1106" Type="http://schemas.openxmlformats.org/officeDocument/2006/relationships/slide" Target="slides/slide1105.xml"/><Relationship Id="rId234" Type="http://schemas.openxmlformats.org/officeDocument/2006/relationships/slide" Target="slides/slide233.xml"/><Relationship Id="rId568" Type="http://schemas.openxmlformats.org/officeDocument/2006/relationships/slide" Target="slides/slide567.xml"/><Relationship Id="rId658" Type="http://schemas.openxmlformats.org/officeDocument/2006/relationships/slide" Target="slides/slide657.xml"/><Relationship Id="rId480" Type="http://schemas.openxmlformats.org/officeDocument/2006/relationships/slide" Target="slides/slide479.xml"/><Relationship Id="rId534" Type="http://schemas.openxmlformats.org/officeDocument/2006/relationships/slide" Target="slides/slide533.xml"/><Relationship Id="rId752" Type="http://schemas.openxmlformats.org/officeDocument/2006/relationships/slide" Target="slides/slide751.xml"/><Relationship Id="rId778" Type="http://schemas.openxmlformats.org/officeDocument/2006/relationships/slide" Target="slides/slide777.xml"/><Relationship Id="rId570" Type="http://schemas.openxmlformats.org/officeDocument/2006/relationships/slide" Target="slides/slide569.xml"/><Relationship Id="rId46" Type="http://schemas.openxmlformats.org/officeDocument/2006/relationships/slide" Target="slides/slide45.xml"/><Relationship Id="rId81" Type="http://schemas.openxmlformats.org/officeDocument/2006/relationships/slide" Target="slides/slide80.xml"/><Relationship Id="rId51" Type="http://schemas.openxmlformats.org/officeDocument/2006/relationships/slide" Target="slides/slide50.xml"/><Relationship Id="rId982" Type="http://schemas.openxmlformats.org/officeDocument/2006/relationships/slide" Target="slides/slide981.xml"/><Relationship Id="rId250" Type="http://schemas.openxmlformats.org/officeDocument/2006/relationships/slide" Target="slides/slide249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907" Type="http://schemas.openxmlformats.org/officeDocument/2006/relationships/slide" Target="slides/slide906.xml"/><Relationship Id="rId249" Type="http://schemas.openxmlformats.org/officeDocument/2006/relationships/slide" Target="slides/slide248.xml"/><Relationship Id="rId565" Type="http://schemas.openxmlformats.org/officeDocument/2006/relationships/slide" Target="slides/slide564.xml"/><Relationship Id="rId577" Type="http://schemas.openxmlformats.org/officeDocument/2006/relationships/slide" Target="slides/slide576.xml"/><Relationship Id="rId423" Type="http://schemas.openxmlformats.org/officeDocument/2006/relationships/slide" Target="slides/slide422.xml"/><Relationship Id="rId664" Type="http://schemas.openxmlformats.org/officeDocument/2006/relationships/slide" Target="slides/slide663.xml"/><Relationship Id="rId489" Type="http://schemas.openxmlformats.org/officeDocument/2006/relationships/slide" Target="slides/slide488.xml"/><Relationship Id="rId174" Type="http://schemas.openxmlformats.org/officeDocument/2006/relationships/slide" Target="slides/slide173.xml"/><Relationship Id="rId713" Type="http://schemas.openxmlformats.org/officeDocument/2006/relationships/slide" Target="slides/slide712.xml"/><Relationship Id="rId837" Type="http://schemas.openxmlformats.org/officeDocument/2006/relationships/slide" Target="slides/slide836.xml"/><Relationship Id="rId554" Type="http://schemas.openxmlformats.org/officeDocument/2006/relationships/slide" Target="slides/slide553.xml"/><Relationship Id="rId12" Type="http://schemas.openxmlformats.org/officeDocument/2006/relationships/slide" Target="slides/slide11.xml"/><Relationship Id="rId255" Type="http://schemas.openxmlformats.org/officeDocument/2006/relationships/slide" Target="slides/slide254.xml"/><Relationship Id="rId459" Type="http://schemas.openxmlformats.org/officeDocument/2006/relationships/slide" Target="slides/slide458.xml"/><Relationship Id="rId612" Type="http://schemas.openxmlformats.org/officeDocument/2006/relationships/slide" Target="slides/slide611.xml"/><Relationship Id="rId196" Type="http://schemas.openxmlformats.org/officeDocument/2006/relationships/slide" Target="slides/slide195.xml"/><Relationship Id="rId1052" Type="http://schemas.openxmlformats.org/officeDocument/2006/relationships/slide" Target="slides/slide1051.xml"/><Relationship Id="rId670" Type="http://schemas.openxmlformats.org/officeDocument/2006/relationships/slide" Target="slides/slide669.xml"/><Relationship Id="rId803" Type="http://schemas.openxmlformats.org/officeDocument/2006/relationships/slide" Target="slides/slide802.xml"/><Relationship Id="rId455" Type="http://schemas.openxmlformats.org/officeDocument/2006/relationships/slide" Target="slides/slide454.xml"/><Relationship Id="rId1104" Type="http://schemas.openxmlformats.org/officeDocument/2006/relationships/slide" Target="slides/slide1103.xml"/><Relationship Id="rId881" Type="http://schemas.openxmlformats.org/officeDocument/2006/relationships/slide" Target="slides/slide880.xml"/><Relationship Id="rId115" Type="http://schemas.openxmlformats.org/officeDocument/2006/relationships/slide" Target="slides/slide114.xml"/><Relationship Id="rId16" Type="http://schemas.openxmlformats.org/officeDocument/2006/relationships/slide" Target="slides/slide15.xml"/><Relationship Id="rId851" Type="http://schemas.openxmlformats.org/officeDocument/2006/relationships/slide" Target="slides/slide850.xml"/><Relationship Id="rId131" Type="http://schemas.openxmlformats.org/officeDocument/2006/relationships/slide" Target="slides/slide130.xml"/><Relationship Id="rId378" Type="http://schemas.openxmlformats.org/officeDocument/2006/relationships/slide" Target="slides/slide377.xml"/><Relationship Id="rId167" Type="http://schemas.openxmlformats.org/officeDocument/2006/relationships/slide" Target="slides/slide166.xml"/><Relationship Id="rId549" Type="http://schemas.openxmlformats.org/officeDocument/2006/relationships/slide" Target="slides/slide548.xml"/><Relationship Id="rId998" Type="http://schemas.openxmlformats.org/officeDocument/2006/relationships/slide" Target="slides/slide997.xml"/><Relationship Id="rId586" Type="http://schemas.openxmlformats.org/officeDocument/2006/relationships/slide" Target="slides/slide5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61EB-08CB-472F-9880-205CD709579A}" type="datetimeFigureOut">
              <a:rPr lang="de-DE" smtClean="0"/>
              <a:pPr/>
              <a:t>09.12.2012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3336-6F10-4E1A-980C-45504A9E70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859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E61EB-08CB-472F-9880-205CD709579A}" type="datetimeFigureOut">
              <a:rPr lang="de-DE" smtClean="0"/>
              <a:pPr/>
              <a:t>09.12.2012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63336-6F10-4E1A-980C-45504A9E70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76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53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im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Schatten der Korkeichen,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brannte der Stahl Wunden ins Fleisch.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88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Von meinen drei Briefen...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77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aber ist mir egal.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8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35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bist unser Gefangener.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82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09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Nicht mehr lange.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57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66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Meine Leute werden mich befreien.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13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3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wissen gar nicht, wo du bist!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7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61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92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kennen all eure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Verstecke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66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83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eure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Pläne und Waffen...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39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05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sie nur noch nicht gefunden...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77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3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...versteckt im Kartoffelfeld.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57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55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wissen alles.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18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98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...hast Du mir keinen beantwortet.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38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He! Herr Mustapha!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12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97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bildest du dir ein?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ist noch nicht vorbei!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68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74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bist unser Gefangener. Und Schluss.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84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19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 du der Anführer bist,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ist der Krieg jetzt vorbei.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83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08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gewonnen!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99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8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64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47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49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Doch!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61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83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Nein, es ist noch nicht vorbei.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65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18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 werdet platt gemacht,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du auch, du Krüppel!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78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89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muss verurteilt werden.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85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67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Außerdem hat meine Tante Aïcha...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87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werden ihn nicht verurteilen.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33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54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Krieg ist vorbei.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01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1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Vorbei.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90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48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He! Du lügst!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ist noch nicht vorbei!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26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11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Noch nicht mal die Hälfte ist vorbei.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16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68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39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Geh Fußballspielen und lass mich in Ruhe.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97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58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 habt nur durch mich gewonnen!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55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62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wollt ihr noch?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65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8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Mustapha, prügelst du dich nicht gerne?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67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89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Mir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reicht‘s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 aber euch noch nicht.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5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11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...Dich in Oran gesehen...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76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99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64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ist ein Verräter. Haltet ihn!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Verräter... Feigling...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72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54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Achtung, versperrt die Tür!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26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27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Du! 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nd du! Kommt!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30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81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Bringt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den Gefangenen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rein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0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09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18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Sehe ich aus wie ein Kadi?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41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6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Man sagt nicht Kadi, sondern Richter.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6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66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Ist doch dasselbe.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16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76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werden seinen Abdruck nehmen.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4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31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Bist du Abder?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95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41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...und Dir gesagt...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90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Antworte!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67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24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Warte nur, morgen sind wir die FLN.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21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64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kannst ja wohl deinen Namen sagen!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8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21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heiße Abderahmane,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alle nennen mich Abder.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90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92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will uns reinlegen.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63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51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15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Lasst mich sprechen!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08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59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Im Namen Gottes, dem Barmherzigen.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26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12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Arabisch ist unsere Sprache.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2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0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Islam unsere Religion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Algerien unser Vaterland.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93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74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Brüder, wir sind Soldaten Algeriens.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06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48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3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...dass es erstens...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6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geschworen zu sterben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45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35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damit Algerien leben kann...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3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91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geht‘s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weiter?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3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86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solltest es doch auswendig lernen.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47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Meine Brüder, meine teuren Schwestern...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3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53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11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will euch zwei Dinge sagen.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86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98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Erstens: Wir folgen dem Vorbild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unserer Ahnen.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56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80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Zweitens...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36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93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...die OAS ist unser Feind,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größte Verbrecher.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05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2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OAS...ist...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90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...keine Schande ist,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ein Krapfenverkäufer zu sein.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45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Oh,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ich hab mich vertan...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27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Fang nochmal von vorne an.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97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Meine Brüder, meine teuren Schwestern...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83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16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will euch zwei Dinge sagen.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83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86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Erstens...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77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50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54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...wir folgen dem Vorbild unserer Ahnen.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32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67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OAS hat die getötet,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das Wissen besaßen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06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31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Frauen und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Kinder,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85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62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sie haben „OAS“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an die Wände geschmiert!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81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88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OAS will uns die Sahara wegnehmen,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Geld und ganz Algerien.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9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56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dass ich mich zweitens in Algier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tot fühle.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33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ihren Anführer, dort ist 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2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02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ist Abder!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71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01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Meine Brüder, meine teuren Schwestern...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52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97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„Es gibt Abertausende von Kindern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man zum Lachen bringen muss!“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34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12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FRANTZ FANON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98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35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94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ENDE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25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30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Untertitel: Noemi v.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Alemann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11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Nicht so schnell!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7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70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nl-NL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tot. Schreib: wie tot.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11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69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Hier sah man aufrechte Männer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Frauen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6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Alles Papier der Welt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reicht nicht aus...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37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...um Dir mein ganzes Leid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beschreiben zu können.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85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Aus den Augen, aus dem Sinn,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es heißt.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22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50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bringt mir die Unabhängigkeit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ohne Dich?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19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83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Denk trotzdem an Deinen Djemil.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85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35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55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He! Ali! Ali! Was suchst du?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98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96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Pass auf, die Mutter!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62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85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Mama!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52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20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Sind wir immer noch in Algier?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31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01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beeil dich.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11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07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ihre Hoffnung, ihre Freude,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 Leben wieder fanden.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31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STRASSE DES TEUFELS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92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8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Mama, erzähl mir die Geschichte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vom Menschenfresser und dem Sultan.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17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94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war einmal eine sehr gütige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Menschenfresserin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22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51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den Sultan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Aboubaker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seine 5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Brüder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30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8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aus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dem Kerker befreit hatte.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57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54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9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brachte sie in ihre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Höhle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16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37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gab ihnen Datteln,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Pfannkuchen und Milch...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34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13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WAISENHAUS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23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91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Nimm mir den einen Sohn ab, Bruder!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ist 9 Jahre alt.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74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46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kann sehr schön schreiben.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80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94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zahlreichen Kinder des Landes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hatten keine Zeit zum Leben.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84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wird ein guter Algerier.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5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87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Sein Vater ist im Krieg gestorben.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0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0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ist nicht Vollwaise.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67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3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Muss ich deshalb auch noch sterben?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3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91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gibt keinen Platz mehr...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85 schlafen schon auf dem Boden.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36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43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43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Meine Kinder schlafen schon immer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auf dem Boden, sie mögen das! Nimm ihn!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9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99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geht nicht, gute Frau.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61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96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Als Waise hat man es vielleicht besser.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2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00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Werden sie wiederkommen?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92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32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sie kommen zurück,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was werden sie angestellt haben?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16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26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Gewalt und Tod waren ihr Alltag.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46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spät ist es?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79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5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Halb neun.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33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87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sie kommen sicher zurück?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7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20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sie kommen immer zurück.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42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03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Sind sie schon lange hier?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39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93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2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Ali war mit mir in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Tunesien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85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15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Eltern von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Mustapha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wurden von der OAS getötet.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67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91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haben auch auf ihn geschossen.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68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89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war es im Grenzgebiet?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90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10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Hart... Hier ist das Paradies dagegen.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85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92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Frieden ist 3 Monate alt.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41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Algerien wurden viele Villen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für Waisenkinder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geöffnet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51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Mustapha und den anderen,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heißt der?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42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Ali. Die zwei sind immer zusammen.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12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Sind sie gut in der Schule?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53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60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es geht.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23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92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müssen es einfach schaffen.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45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49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39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war nie in der Schule.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06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70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sehen uns noch!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41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26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Woher kommt ihr?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48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28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Haben wir dich etwa was gefragt?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52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96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He! Wenn ihr mitarbeiten wollt,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38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39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denn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kann keine Unabhängigkeit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für ein Land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geben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29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holt euch Schaufeln und Hacken!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76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76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Wenn jemand mitarbeiten will,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soll er das halt tun.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16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76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findet ihr die Trikots?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77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52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sind schön, oder?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12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83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Passt gut drauf auf.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58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35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1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Ah! Das Volleyball-Team...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Wartet hier auf mich.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1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50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Herr Brahim! Telefon!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18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84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Mustapha, übernimm du.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93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55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reicht schon,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um ihnen Angst einzujagen.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66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7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werden keine Trikots haben.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42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89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sich nicht um das Glück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seiner Kinder sorgt.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78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werden echt arm aussehen.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47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25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Pass auf, du bist Libero...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43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2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dürfen keinen Ball ins Tor kriegen.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92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66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Wenn sie Tore schießen, bist du draußen.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64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0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nl-NL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“Ben </a:t>
            </a:r>
            <a:r>
              <a:rPr lang="nl-NL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Tilour</a:t>
            </a:r>
            <a:r>
              <a:rPr lang="nl-NL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nl-NL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geh</a:t>
            </a:r>
            <a:r>
              <a:rPr lang="nl-NL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richtig</a:t>
            </a:r>
            <a:r>
              <a:rPr lang="nl-NL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ran</a:t>
            </a:r>
            <a:r>
              <a:rPr lang="nl-NL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77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63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du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Bouchouk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33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69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trödelst nicht auf dem Feld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herum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11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08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wirst auch nicht zu persönlich...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90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90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Gib den Ball ab, und wenn du dribbelst,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mach es einmal, zweimal...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10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67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...und schieß ein Tor! Kapiert? Danke.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49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45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Manche Menschen opfern seit der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Unabhängigkeit ihre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Lebenszeit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08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wer bist du?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28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85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geht dich das an? „Rachid Mékloufi“!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01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3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Guten Tag.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-Guten Tag.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64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08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Haben Sie ein Gewehr?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61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3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ns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hat man gestern Abend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wieder zwei Hühner geklaut.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30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50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34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wird die Diebe abschrecken.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es ist nicht geladen, sehen Sie!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45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60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Naja, trotzdem.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51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09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Kann ich sie reinschicken?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95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74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Ja. Aber sagen Sie ihrer Brut,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dass sie keinen Schaden anrichten dürfen.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29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44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Herr überlässt euch sein Feld gern,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wenn etwas kaputtgeht, ist Schluss!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09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11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den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Kindern, deren Eltern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im Krieg getötet wurden.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43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ja, gut.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7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34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Sieh mal!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08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1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haben die gleichen Trikots.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62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46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Wenn du Fußball spielst, spielst du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Fußball. Wenn du boxt, dann boxt du.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46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28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Schluss jetzt! Umarmt euch.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89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36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58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ist? Du kannst ihn doch umarmen,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oder?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0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64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ist ein Bruder, keiner von...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OAS!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63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93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He, Schiedsrichter! Das war Abseits!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10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40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Na wenn es so ist, ist das Spiel beendet.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40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11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hat Recht.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hätte böse enden können.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5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2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53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dieser prächtigen Villa,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an diesem Pool,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1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Schiedsrichter war gekauft.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hat uns verlieren lassen.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47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4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es ist noch nicht vorbei.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7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76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haben uns beim Fußball besiegt,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wir werden es ihnen noch zeigen.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13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0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denn?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9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19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Im Krieg!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10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12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Im Krieg?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30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49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im Krieg gegen sie.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8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91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Seid ihr dabei?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50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57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bin dabei.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87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10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auch.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35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98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hinter diesen Fenstern</a:t>
            </a:r>
            <a:b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lebte einst eine glückliche Familie.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91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Gut. Einer muss ihnen Bescheid geben.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64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87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mache es.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8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37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Sag ihnen, dass morgen der Krieg beginnt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77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47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 ins Bett.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77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80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mache in 5 Minuten das Licht aus.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78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78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98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Gib mir dein Buch.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67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51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Jetzt nicht.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72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13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Berechnen Sie die Gesamtkosten!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22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09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Sag denen vom anderen Waisenhaus,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dass morgen der Krieg beginnt.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68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9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Wo ist Ali?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5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48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Als der Frieden kam, verwandelte sich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ihre Gleichgültigkeit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81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Also?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38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28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wollen den Krieg führen...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49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28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...a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ber nur unter einer Bedingung.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28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02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Welcher?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92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48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Nur eine Woche lang. Dann tauschen wir.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87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12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80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einer Woche sind sie platt gemacht.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00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46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jetzt?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27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11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was jetzt?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39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33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dich durchschaut!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dachtest, die OAS gibt es nicht mehr?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60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17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wollte gerade seine kleine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grün-weiße Fahne rausholen.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69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91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em Leiden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anderer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gegenüber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eine rasende Wut.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82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die mit dem Stern und dem Halbmond.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41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66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die Unabhängigkeit kommt vielleicht,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ihr werdet sie nicht erleben!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49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69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Eine Million unserer Leute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werden das nicht erleben.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97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44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Sprich Französisch! Was hast du gesagt?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61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1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sagte, Gott ist groß, gnädig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barmherzig.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0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39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77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Los!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03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81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Nein, tötet mich, nicht ihn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Halt‘s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Maul, Alte!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13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98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Nein, ich flehe sie an!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4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71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ist mit ihm?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-Er hat Kugeln im Arm und in den Beinen.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73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82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Steigen Sie ein. Ist das Ihr Sohn?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-Nein.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63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30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Doch man kann das Unglück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nicht ablegen wie eine Krawatte.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94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Wo sind seine Eltern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-Sicher 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tot. Gestern Abend gab es Schüsse.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25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9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ist verwundet. Gestern Abend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gab es Schüsse.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02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04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sagt, seine Eltern sind sicher tot. 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89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04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Sag ihr, wir bringen ihn ins Krankenhaus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dann nehme ich ihn mit nach Amerika.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52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9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will ihn ins Dorf bringen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danach nach Amerika mitnehmen.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02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70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67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Nein, er ist Algerier.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5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84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-Sie sagt, er ist Algerier.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63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38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ist besser, Amerikaner zu werden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als zu sterben.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68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90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sagt, es ist besser,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Amerikaner zu sein als tot.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0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wird leben!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93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87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folgende Geschichte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ist kein reines Fantasieprodukt.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70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wollen wir zeigen.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36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Beenden wir den Krieg?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29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96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Auf keinen Fall,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hat noch nicht mal begonnen.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85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83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„E“ mit accent aigu. Sehr gut.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warum?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04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71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Weil es männlich ist.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19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28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Weil es männlich ist, sehr gut.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wenn eine Frau spricht?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03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4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30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„E“, accent aigu und noch ein „e“.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67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33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Sehr gut. Jetzt kommen wir zum Partizip 2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mit dem Hilfsverb „haben“.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78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14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ist schwierig, aber wichtig zu lernen.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schreibt man: „j'ai mangé“?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97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91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„E“ mit accent aigu.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70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4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Sehr gut. Wie schreibt man: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„les fruits que j'ai mangées“?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0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99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gab 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schon wieder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Bohnen zum Mittag.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94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Denkt mal nach.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52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10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Ah, die Herren Ali und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Mustapha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wieder zu spät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58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26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schon das 2. Mal in dieser Woche.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Beeilt euch und holt eure Hefte raus.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06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41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wiederhole:</a:t>
            </a:r>
            <a:br>
              <a:rPr lang="fr-FR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„les fruits que j'ai mangées“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85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07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 wisst es nicht?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Mohammed? Nein? Abdul auch nicht?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0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4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06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Öffnet eure Hefte.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Schreibt das heutige Datum. Los.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51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26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unter das Datum schreibt ihr: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„Wiederholung“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06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47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Sadia, komm an die Tafel.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92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39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Lies bitte die Stelle,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heute dran ist.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91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5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Kindesliebe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98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36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EIN SO JUNGER FRIEDEN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2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Man verdient sich den Segen Gottes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durch die Liebe zu den Eltern.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26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40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Allein die elterliche Liebe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sichert das Fortbestehen der Welt.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70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91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Gott zufolge...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01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80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Gott zufolge haben die Eltern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an erster Stelle Liebe verdient.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13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69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Sehr gut.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Nun machen wir gemeinsam weiter.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16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96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66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REHABILITATION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18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52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Gut, weiter. Noch ein Stück. Sehr gut.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Beuge das Knie. Sehr gut. Nochmal.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00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36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Jetzt machen wir eine kleine Übung,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Ordnung?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5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59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Heb dein rechtes Bein. Kannst du es halten?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Stell es hin und hebe es nochmal.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3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70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Achtung, ich lasse dich jetzt los.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82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68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OAS IST ÜBERALL...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88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Oh, ich falle auch hin.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59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94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Los, steh alleine wieder auf.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21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63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kannst doch Französisch?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16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0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09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62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Los, steh auf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-Ich 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kann nicht aufstehen.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66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50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40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Wenn du allein wärst,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würdest du aufstehen?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97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0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kann nie wieder alleine laufen.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38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73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Komm, es reicht.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44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92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kann nicht, Herr Lehrer...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werd nie wieder allein gehen können.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88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58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werd nicht aufs Klo können...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werd nirgendwo mehr hingehen.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36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60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DER SCHEISSE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40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Kommt rauf.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60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90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Kommt herein.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3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36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Setzt euch. Ich will mit euch reden.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95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12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Wo sind wir hier?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17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2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Bei dir?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48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18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40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meine ich nicht.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28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57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Im Waisenhaus?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57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34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wo weiter?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63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10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Zuhause?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36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76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wo ist das?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19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49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98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WAHRHEIT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43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Hydra.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45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97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wo ist Hydra?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97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37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Algier.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4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8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Wo noch?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7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28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Algerien.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6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69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62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was ist Algerien?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19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17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Unser Land.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95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18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Gut... Und wo wart ihr vorher?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45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meinem Dorf.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77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90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Algier.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97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4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Für wen hältst du dich?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99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Tunesien.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38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05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Marokko.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24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48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waren Flüchtlinge.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32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32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 es dort gut?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26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85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 war Krieg.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55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57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95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Aha! Es war Krieg!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53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74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glaube, der Krieg ist jetzt vorbei.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46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18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Ist er vorbei, oder nicht?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02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49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ist vorbei.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70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08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Und...was machen wir jetzt?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65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91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Halt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die Klappe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21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lernen.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10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27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spielen.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49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99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 genau, ihr lernt und spielt Ball.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82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00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einer kann nicht mitspielen...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94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38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...nicht so wie ihr...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70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0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32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...und wer ist das?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57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50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Nourrédine.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8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warum spielt er nicht mit?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66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Wegen seines Beins.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81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91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wegen der OAS-Bombe am Hafen.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35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97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sind nicht mehr viele von uns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zum Anisettetrinken übrig.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74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siehst du dir an?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00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5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Paket.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94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31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Aha! Öffne es!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8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82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ist das?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07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ist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für‘s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Zeichnen.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20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10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40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Lies, was da steht.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48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61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Geschenk des jugoslawischen Volkes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für die algerischen Kinder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59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61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sind nett.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19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61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Schreiben wir ihnen einen Dankesbrief?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77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38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Soll ich „Liebe Brüder“ schreiben?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33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00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Nein, was erwartest du denn?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trinken ihn trotzdem!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36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Schreib, was du willst.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75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98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Paket ist gut angekommen.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06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26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zeichnen etwas für euch</a:t>
            </a:r>
            <a:b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schicken es euch.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91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3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machen viele Zeichnungen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mit Farben</a:t>
            </a:r>
            <a:b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mit Bleistift.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26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3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wir machen auch...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3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26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60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...Krieg!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3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26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führen Krieg,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weil wir den Frieden nicht mögen.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15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3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Schreib das,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ist schließlich die Wahrheit.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28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26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Muss ich das wirklich schreiben?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93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14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95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49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Auch wenn sie nicht wahr ist,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so ist sie dennoch wahrscheinlich.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20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Ist hier Frankreich?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20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Wir...führen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79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49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...Krieg...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49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49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weil...wir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51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49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den...Frieden...nicht...mögen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53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49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 könnt jetzt gehen.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19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19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Herein.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60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10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Warum löschst du das Licht?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66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21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Weil ich es will.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61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71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Kommt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näher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57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6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Man sollte nie den Betreuern trauen.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21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4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Weiß nicht, aber wir hauen besser ab.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müssen nur noch Zeiten und Orte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Kämpfe festlegen.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54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92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Mit Betrügern wie euch...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78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nun?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08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Unabhängigkeit kommt vielleicht,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ihr werdet sie nicht erleben!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Amerikaner...besser...tot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zu sein...</a:t>
            </a:r>
            <a:b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esser tot zu </a:t>
            </a:r>
            <a:r>
              <a:rPr lang="de-DE" sz="240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sein...kein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Amerikaner...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32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ist 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besser, </a:t>
            </a:r>
            <a:r>
              <a:rPr lang="de-DE" sz="2400" b="0" i="0" u="none" strike="noStrike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Amerikaner zu sein als tot!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nun?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Nicht vergessen, nächste Woche seid ihr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OAS und wir die FLN.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1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08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ja...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in Ordnung.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50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Sind sie weg?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11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85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Erinnerst du dich an die „Khmaïs“?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36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Gut. Nehmt Farbe und Pinsel.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5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9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soll denn das?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56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59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waren bestimmt die Gören.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89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4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OAS-KINDER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ABDER = TROTTEL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9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05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waren unsere oder die anderen.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3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6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17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warum? Was soll das?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40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72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verstehen sich selbst nicht.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2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25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gehe sie suchen.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58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8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werden nichts sagen.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7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31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Geh, hol Eimer und Schwamm.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66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7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Wachsamkeit...ist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eine Waffe...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84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kann doch nicht ernst gemeint sein!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37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19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Kinder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nehmen vieles ernst,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besonders ihre Spiele.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13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27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aber hier gehen sie zu weit.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05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6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Versuch du mal,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denen Grenzen klarzumachen.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38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27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54 war ich 13...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 sah ich auch nicht die Gefahren.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07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13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73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lebten in Sétif...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74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95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schießt nicht,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man kann damit zuschlagen.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45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57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Mach schon, Mustapha! Halt dich fest...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59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57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Geht ohne mich und tut, was ich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gesagt habe. Du befiehlst, Ali.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86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40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greifen sofort an.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34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78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...die man nie...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06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Mustapha will nicht.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57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47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Ist mir egal.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41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17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mache nicht mit.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51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1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Algerien braucht keine Angsthasen.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97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90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Kommst du jetzt mit, oder nicht?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12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8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06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komme mit... Ihr werdet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schon sehen, dass ich kein Feigling bin.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54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43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Hast du verstanden?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3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6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du?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24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80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Damit rechnen sie sicher nicht!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95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70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gehen hintenrum, durch die Gärten.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77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70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...während der Revolution niederlegt!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35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sehe niemanden.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2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00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ist das?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73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38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Seid still... Alles in Ordnung...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52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7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Nachricht verstehe ich nicht.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8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84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kannst ja auch weder Arabisch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noch Französisch lesen. Gib her.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82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37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06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Große Schlacht, morgen um 5 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der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Strasse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Ben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M'Hidi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97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75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...Gezeichnet: die FLN von Hydra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61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97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ist hier los?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lange soll das noch gehen?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4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6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gibt‘s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65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28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sind unsere Leute!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62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angegriffen.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Wenn du die Geschosse gesehen hättest...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12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42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 solltet nicht angreifen! Es gab keinen Befehl.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96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34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Mist! Der Wachmann...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kommen wir jetzt raus?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39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33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Guten Tag.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71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51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Hamada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geh nachsehen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36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39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13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Schnell! Schnell! Wir hauen ab!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82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41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Hol die Schutzschilder.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81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73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MUSLIMISCHER FRIEDHOF VON EL KETTAR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75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11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Warum ist da ein Gitter?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06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08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Vielleicht für einen toten Gefangenen.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62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74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Aber blau-weiß-rot ist doch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die französische Flagge.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93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 wisst, warum wir verloren haben?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59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40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Weil wir nicht auf sie vorbereitet waren.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26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12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Nicht nur.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69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21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Wo warst du?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70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02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war bei der Brücke.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habe gekämpft.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7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18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37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hast gekämpft?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90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80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8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65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stimmt nicht.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60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22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Warum sagst du das?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12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7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Weil du lügst. Du hast uns verraten,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dreckiger Verräter!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48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73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Unsere Leute haben den Franzosen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den Jeep geklaut!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8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ist nicht wahr.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97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32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stimmt!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habe dich abhauen gesehen.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53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23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13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32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Sag mir die Wahrheit.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63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48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habe nicht gekämpft.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05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86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86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Warum nicht?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33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69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ist kein Spiel mehr,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will nicht mehr.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45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28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hast Angst.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42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07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Nein, ich habe keine Angst.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99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56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Halt die Klappe, du bist ein Verräter!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00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14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Ah! Sehr gut!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99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Mir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reicht‘s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mit diesem Spiel.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70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76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Feigling!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98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51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Verräter!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1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2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Bin ich nicht, aber ich will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danach nicht die OAS sein.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55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31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Algerien braucht keine Memmen wie dich.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8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12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2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Wartet, Brüder.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55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39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Bei Gott, mit Verrätern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kenne ich keinen Spaß...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47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Man muss kämpfen, um zu gewinnen...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Kämpfen!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80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76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Um zu gewinnen, braucht man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nur eine gute Strategie.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40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52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Brüder, wenn ihr auf mich hört,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gewinnen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88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61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Seht hier Algier. Auf diesen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Straßen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97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ist das hier?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06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noch lange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werden die Leute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sagen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90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dass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Moussa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ein großer Kämpfer war...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43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85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...und Abdellamid auch...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96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76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ich? Und ich?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79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44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auch. Kommt jetzt! Wir gehen.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44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75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51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Guten Tag, Mustapha.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04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66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Guten Tag, Salima.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75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00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Warte mal.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55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06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läuft der Krieg?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37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13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93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1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Für die Regierung.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57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Umso besser.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24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81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habe dir wehgetan.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89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4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64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8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heißt es noch?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1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33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Ach! Der Krieg...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44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10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1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Gewinnt Ihr?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05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74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Na klar.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51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97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Wer ist der Anführer?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9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98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11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52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Warum du?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80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89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Kannst du Französisch?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20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Weil ich der Beste bin.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86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13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Beste?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67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60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im Zeichnen?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51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17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 bin ich auch der Beste.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68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01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warst du mal... Das ist vorbei...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86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41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7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Maâdi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ist jetzt besser als du.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58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44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Krieg oder Zeichnen. </a:t>
            </a:r>
            <a:r>
              <a:rPr lang="de-DE" sz="240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Maâdi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hat gewählt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du auch.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13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41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nennst du eine Zeichnung...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Für mich ist das gar nichts.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52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2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den nicht mal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unsere Armee aufgenommen.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74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4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Kein Pflaster?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12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37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„Chamäleon“, hat das am Ende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ein „t“ oder ein „s“?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61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Nicht nötig.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91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46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Stimmt das mit </a:t>
            </a:r>
            <a:r>
              <a:rPr lang="de-DE" sz="240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Maâdi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87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94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0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76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Auf Wiedersehen, Mustapha...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Warte mal eben!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00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1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hebe dir das Fläschchen auf.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54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45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32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Warum?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07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46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kommst bestimmt wieder!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Beim Kampf wird man verletzt.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4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38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Nur... du schummelst, Mustapha.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9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88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einem echten Krieg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hat man meist keine Medizin...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73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22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Vorsitzende des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Internationalen Roten Kreuzes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22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53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Keins von beiden!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75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wird übermorgen zu uns kommen.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20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21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Wisst ihr, was das ist?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59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74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Nein.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3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4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ist wie unser Rotes Kreuz,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nur reicher.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26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22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 macht mit denen aus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Biar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ein Puppenspiel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13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58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2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wie bei dem anderen Fest.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16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72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Wartet, ich hole sie.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09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19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Wer will das Puppenspiel mit denen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von der OAS machen?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26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43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 seid echte Algerier!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46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41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Puppenspiel können sie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alleine machen.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05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55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54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denn?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-Ein „n“.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63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Passt gut drauf auf.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proben heute Abend.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62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26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müssen es den Mädchen sagen.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68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30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Kümmere dich drum.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95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03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i="1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Oh Algerien, Erde unserer Ahnen...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19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93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i="1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uns erhoben,</a:t>
            </a:r>
            <a:br>
              <a:rPr lang="de-DE" sz="2400" i="1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i="1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um unsere Ketten zu sprengen.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24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25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92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Das sind “Stens".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66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41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spinnst, das sind "Thompsons".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99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94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Vorhang auf! Schnell, beginnt mit dem Lied.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52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73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Hausarrest für die Kämpfer.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26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82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Bleibt hier und tut,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ich gesagt habe.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98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4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Also so?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-Nein.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8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werden uns woanders hinschicken.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51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76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Ob hier oder woanders, ist doch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alles dasselbe.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11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8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bin mir nicht so sicher.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77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58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Nur noch ein Tag, um sie platt zu machen.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76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1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Keine Sorge, wir werden gewinnen!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75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25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16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Um zu gewinnen, muss man kämpfen.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79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5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„Je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chanterai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“, „tu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chanteras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“?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4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5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mit einem „s“. „Il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chantera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“,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„nous </a:t>
            </a:r>
            <a:r>
              <a:rPr lang="de-DE" sz="240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chanterons</a:t>
            </a: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“.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5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5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„Nous </a:t>
            </a:r>
            <a:r>
              <a:rPr lang="de-DE" sz="2400" b="0" i="0" u="none" strike="noStrike" baseline="0" dirty="0" err="1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chanterons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“ mit einem „t“.</a:t>
            </a:r>
            <a:b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-Nein, mit „s“.</a:t>
            </a:r>
            <a:endParaRPr lang="de-DE" sz="2400" b="0" i="0" u="none" strike="noStrike" baseline="0" dirty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5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5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willst du?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28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5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Kannst du mir helfen?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-Wie denn?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23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Hier, das ist von Farida.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26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wurdest bestraft, also hat Farida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ihre Orange für dich aufgehoben.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9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04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Ich mag keine Orangen.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0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64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Sag ihr, dass ich keine Geschenke will.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15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16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Guten Tag, Salima.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75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2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48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i="1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Mag der vernichtende Blitz,</a:t>
            </a:r>
            <a:br>
              <a:rPr lang="de-DE" sz="2400" i="1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i="1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mag die Flut reinen Bluts...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50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1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i="1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...mögen die flatternden Flaggen...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7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28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i="1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...dafür Zeugnis ablegen!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92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00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Kommt, wir haben einen Gefangenen.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97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74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gewonnen und wir werden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auch nächste Woche gewinnen.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63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92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Du schreibst, was ich sage: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2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Nächste Woche seid ihr die FLN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und wir die OAS.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65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64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Hauptsache, </a:t>
            </a:r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gewinnen.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8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76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Es bringt nichts zu gewinnen,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wenn man nicht von der FLN ist.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04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49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Los, komm!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38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86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gehen wir.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56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77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16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Wer da?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6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29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Der Schwarze Adler! Es lebe Algerien!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02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84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Ist das nicht Abder?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80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17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Ja, der höchste Befehlshaber der OAS.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57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01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haben ihn gefangen genommen.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1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38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Chamäleon, warum bist Du so grausam?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92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hat seine Polizistenrolle benutzt,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um uns zu schlagen.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35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05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Wir wollten beim Puppenspiel den Krieg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anhalten, aber er hat uns reingelegt.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49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34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 machen wir mit ihm?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52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45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gehört zur OAS.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9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91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Ja und?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00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18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46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muss verurteilt werden.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28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0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Was?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18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4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Er muss vor Gericht.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55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24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Nimm ihm den Knebel raus.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38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72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Sie wollen dich verurteilen,</a:t>
            </a:r>
            <a:b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0" i="0" u="none" strike="noStrike" baseline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hast du gehört?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22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de-DE" sz="2400" b="0" i="0" u="none" strike="noStrike" baseline="0" smtClean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4542</Words>
  <Application>Microsoft Office PowerPoint</Application>
  <PresentationFormat>Bildschirmpräsentation (4:3)</PresentationFormat>
  <Paragraphs>576</Paragraphs>
  <Slides>1152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1152</vt:i4>
      </vt:variant>
    </vt:vector>
  </HeadingPairs>
  <TitlesOfParts>
    <vt:vector size="1153" baseType="lpstr">
      <vt:lpstr>Larissa</vt:lpstr>
      <vt:lpstr>Folie 1</vt:lpstr>
      <vt:lpstr>Der Frieden ist 3 Monate alt.</vt:lpstr>
      <vt:lpstr>Folie 3</vt:lpstr>
      <vt:lpstr>Die folgende Geschichte ist kein reines Fantasieprodukt.</vt:lpstr>
      <vt:lpstr>Folie 5</vt:lpstr>
      <vt:lpstr>Auch wenn sie nicht wahr ist, so ist sie dennoch wahrscheinlich.</vt:lpstr>
      <vt:lpstr>Folie 7</vt:lpstr>
      <vt:lpstr>Seht hier Algier. Auf diesen Straßen,</vt:lpstr>
      <vt:lpstr>Folie 9</vt:lpstr>
      <vt:lpstr>im Schatten der Korkeichen, brannte der Stahl Wunden ins Fleisch.</vt:lpstr>
      <vt:lpstr>Folie 11</vt:lpstr>
      <vt:lpstr>Hier sah man aufrechte Männer und Frauen,</vt:lpstr>
      <vt:lpstr>Folie 13</vt:lpstr>
      <vt:lpstr>die ihre Hoffnung, ihre Freude, ihr Leben wieder fanden.</vt:lpstr>
      <vt:lpstr>Folie 15</vt:lpstr>
      <vt:lpstr>Die zahlreichen Kinder des Landes hatten keine Zeit zum Leben.</vt:lpstr>
      <vt:lpstr>Folie 17</vt:lpstr>
      <vt:lpstr>Gewalt und Tod waren ihr Alltag.</vt:lpstr>
      <vt:lpstr>Folie 19</vt:lpstr>
      <vt:lpstr>In Algerien wurden viele Villen für Waisenkinder geöffnet,</vt:lpstr>
      <vt:lpstr>Folie 21</vt:lpstr>
      <vt:lpstr>denn es kann keine Unabhängigkeit für ein Land geben,</vt:lpstr>
      <vt:lpstr>Folie 23</vt:lpstr>
      <vt:lpstr>das sich nicht um das Glück seiner Kinder sorgt.</vt:lpstr>
      <vt:lpstr>Folie 25</vt:lpstr>
      <vt:lpstr>Manche Menschen opfern seit der Unabhängigkeit ihre Lebenszeit</vt:lpstr>
      <vt:lpstr>Folie 27</vt:lpstr>
      <vt:lpstr>den Kindern, deren Eltern im Krieg getötet wurden.</vt:lpstr>
      <vt:lpstr>Folie 29</vt:lpstr>
      <vt:lpstr>In dieser prächtigen Villa, an diesem Pool,</vt:lpstr>
      <vt:lpstr>Folie 31</vt:lpstr>
      <vt:lpstr>hinter diesen Fenstern lebte einst eine glückliche Familie.</vt:lpstr>
      <vt:lpstr>Folie 33</vt:lpstr>
      <vt:lpstr>Als der Frieden kam, verwandelte sich ihre Gleichgültigkeit</vt:lpstr>
      <vt:lpstr>Folie 35</vt:lpstr>
      <vt:lpstr>dem Leiden anderer gegenüber in eine rasende Wut.</vt:lpstr>
      <vt:lpstr>Folie 37</vt:lpstr>
      <vt:lpstr>Doch man kann das Unglück nicht ablegen wie eine Krawatte.</vt:lpstr>
      <vt:lpstr>Folie 39</vt:lpstr>
      <vt:lpstr>Das wollen wir zeigen.</vt:lpstr>
      <vt:lpstr>Folie 41</vt:lpstr>
      <vt:lpstr>Es gab schon wieder Bohnen zum Mittag.</vt:lpstr>
      <vt:lpstr>Folie 43</vt:lpstr>
      <vt:lpstr>EIN SO JUNGER FRIEDEN</vt:lpstr>
      <vt:lpstr>Folie 45</vt:lpstr>
      <vt:lpstr>DIE OAS IST ÜBERALL... </vt:lpstr>
      <vt:lpstr>Folie 47</vt:lpstr>
      <vt:lpstr>IN DER SCHEISSE</vt:lpstr>
      <vt:lpstr>Folie 49</vt:lpstr>
      <vt:lpstr>DIE WAHRHEIT</vt:lpstr>
      <vt:lpstr>Folie 51</vt:lpstr>
      <vt:lpstr>Für wen hältst du dich?</vt:lpstr>
      <vt:lpstr>Folie 53</vt:lpstr>
      <vt:lpstr>Halt die Klappe!</vt:lpstr>
      <vt:lpstr>Folie 55</vt:lpstr>
      <vt:lpstr>Es sind nicht mehr viele von uns zum Anisettetrinken übrig.</vt:lpstr>
      <vt:lpstr>Folie 57</vt:lpstr>
      <vt:lpstr>Nein, was erwartest du denn? Wir trinken ihn trotzdem!</vt:lpstr>
      <vt:lpstr>Folie 59</vt:lpstr>
      <vt:lpstr>Ist hier Frankreich?</vt:lpstr>
      <vt:lpstr>Folie 61</vt:lpstr>
      <vt:lpstr>Weiß nicht, aber wir hauen besser ab.</vt:lpstr>
      <vt:lpstr>Folie 63</vt:lpstr>
      <vt:lpstr>Erinnerst du dich an die „Khmaïs“?</vt:lpstr>
      <vt:lpstr>Folie 65</vt:lpstr>
      <vt:lpstr>Die Wachsamkeit...ist eine Waffe... </vt:lpstr>
      <vt:lpstr>Folie 67</vt:lpstr>
      <vt:lpstr>...die man nie...</vt:lpstr>
      <vt:lpstr>Folie 69</vt:lpstr>
      <vt:lpstr>...während der Revolution niederlegt!</vt:lpstr>
      <vt:lpstr>Folie 71</vt:lpstr>
      <vt:lpstr>Das sind unsere Leute!</vt:lpstr>
      <vt:lpstr>Folie 73</vt:lpstr>
      <vt:lpstr>Aber blau-weiß-rot ist doch die französische Flagge.</vt:lpstr>
      <vt:lpstr>Folie 75</vt:lpstr>
      <vt:lpstr>Unsere Leute haben den Franzosen den Jeep geklaut!</vt:lpstr>
      <vt:lpstr>Folie 77</vt:lpstr>
      <vt:lpstr>Ah! Sehr gut!</vt:lpstr>
      <vt:lpstr>Folie 79</vt:lpstr>
      <vt:lpstr>Was ist das hier?</vt:lpstr>
      <vt:lpstr>Folie 81</vt:lpstr>
      <vt:lpstr>Für die Regierung.</vt:lpstr>
      <vt:lpstr>Folie 83</vt:lpstr>
      <vt:lpstr>Kannst du Französisch?</vt:lpstr>
      <vt:lpstr>Folie 85</vt:lpstr>
      <vt:lpstr>„Chamäleon“, hat das am Ende ein „t“ oder ein „s“?</vt:lpstr>
      <vt:lpstr>Folie 87</vt:lpstr>
      <vt:lpstr>Keins von beiden!</vt:lpstr>
      <vt:lpstr>Folie 89</vt:lpstr>
      <vt:lpstr>Was denn? -Ein „n“.</vt:lpstr>
      <vt:lpstr>Folie 91</vt:lpstr>
      <vt:lpstr>Also so? -Nein.</vt:lpstr>
      <vt:lpstr>Folie 93</vt:lpstr>
      <vt:lpstr>Kannst du mir helfen? -Wie denn?</vt:lpstr>
      <vt:lpstr>Folie 95</vt:lpstr>
      <vt:lpstr>Du schreibst, was ich sage:</vt:lpstr>
      <vt:lpstr>Folie 97</vt:lpstr>
      <vt:lpstr>Chamäleon, warum bist Du so grausam?</vt:lpstr>
      <vt:lpstr>Folie 99</vt:lpstr>
      <vt:lpstr>Von meinen drei Briefen...</vt:lpstr>
      <vt:lpstr>Folie 101</vt:lpstr>
      <vt:lpstr>...hast Du mir keinen beantwortet.</vt:lpstr>
      <vt:lpstr>Folie 103</vt:lpstr>
      <vt:lpstr>Außerdem hat meine Tante Aïcha...</vt:lpstr>
      <vt:lpstr>Folie 105</vt:lpstr>
      <vt:lpstr>...Dich in Oran gesehen...</vt:lpstr>
      <vt:lpstr>Folie 107</vt:lpstr>
      <vt:lpstr>...und Dir gesagt...</vt:lpstr>
      <vt:lpstr>Folie 109</vt:lpstr>
      <vt:lpstr>...dass es erstens...</vt:lpstr>
      <vt:lpstr>Folie 111</vt:lpstr>
      <vt:lpstr>...keine Schande ist, ein Krapfenverkäufer zu sein.</vt:lpstr>
      <vt:lpstr>Folie 113</vt:lpstr>
      <vt:lpstr>Und dass ich mich zweitens in Algier wie tot fühle.</vt:lpstr>
      <vt:lpstr>Folie 115</vt:lpstr>
      <vt:lpstr>Nicht so schnell!</vt:lpstr>
      <vt:lpstr>Folie 117</vt:lpstr>
      <vt:lpstr>Wie tot. Schreib: wie tot.</vt:lpstr>
      <vt:lpstr>Folie 119</vt:lpstr>
      <vt:lpstr>Alles Papier der Welt reicht nicht aus...</vt:lpstr>
      <vt:lpstr>Folie 121</vt:lpstr>
      <vt:lpstr>...um Dir mein ganzes Leid beschreiben zu können.</vt:lpstr>
      <vt:lpstr>Folie 123</vt:lpstr>
      <vt:lpstr>Aus den Augen, aus dem Sinn, wie es heißt.</vt:lpstr>
      <vt:lpstr>Folie 125</vt:lpstr>
      <vt:lpstr>Was bringt mir die Unabhängigkeit ohne Dich?</vt:lpstr>
      <vt:lpstr>Folie 127</vt:lpstr>
      <vt:lpstr>Denk trotzdem an Deinen Djemil.</vt:lpstr>
      <vt:lpstr>Folie 129</vt:lpstr>
      <vt:lpstr>He! Ali! Ali! Was suchst du?</vt:lpstr>
      <vt:lpstr>Folie 131</vt:lpstr>
      <vt:lpstr>Pass auf, die Mutter!</vt:lpstr>
      <vt:lpstr>Folie 133</vt:lpstr>
      <vt:lpstr>Mama!</vt:lpstr>
      <vt:lpstr>Folie 135</vt:lpstr>
      <vt:lpstr>Sind wir immer noch in Algier?</vt:lpstr>
      <vt:lpstr>Folie 137</vt:lpstr>
      <vt:lpstr>Ja, beeil dich.</vt:lpstr>
      <vt:lpstr>Folie 139</vt:lpstr>
      <vt:lpstr>STRASSE DES TEUFELS</vt:lpstr>
      <vt:lpstr>Folie 141</vt:lpstr>
      <vt:lpstr>Mama, erzähl mir die Geschichte vom Menschenfresser und dem Sultan.</vt:lpstr>
      <vt:lpstr>Folie 143</vt:lpstr>
      <vt:lpstr>Es war einmal eine sehr gütige Menschenfresserin,</vt:lpstr>
      <vt:lpstr>Folie 145</vt:lpstr>
      <vt:lpstr>die den Sultan Aboubaker und seine 5 Brüder</vt:lpstr>
      <vt:lpstr>Folie 147</vt:lpstr>
      <vt:lpstr>aus dem Kerker befreit hatte.</vt:lpstr>
      <vt:lpstr>Folie 149</vt:lpstr>
      <vt:lpstr>Sie brachte sie in ihre Höhle</vt:lpstr>
      <vt:lpstr>Folie 151</vt:lpstr>
      <vt:lpstr>und gab ihnen Datteln, Pfannkuchen und Milch...</vt:lpstr>
      <vt:lpstr>Folie 153</vt:lpstr>
      <vt:lpstr>WAISENHAUS</vt:lpstr>
      <vt:lpstr>Folie 155</vt:lpstr>
      <vt:lpstr>Nimm mir den einen Sohn ab, Bruder! Er ist 9 Jahre alt.</vt:lpstr>
      <vt:lpstr>Folie 157</vt:lpstr>
      <vt:lpstr>Er kann sehr schön schreiben.</vt:lpstr>
      <vt:lpstr>Folie 159</vt:lpstr>
      <vt:lpstr>Der wird ein guter Algerier.</vt:lpstr>
      <vt:lpstr>Folie 161</vt:lpstr>
      <vt:lpstr>Sein Vater ist im Krieg gestorben.</vt:lpstr>
      <vt:lpstr>Folie 163</vt:lpstr>
      <vt:lpstr>Er ist nicht Vollwaise.</vt:lpstr>
      <vt:lpstr>Folie 165</vt:lpstr>
      <vt:lpstr>Muss ich deshalb auch noch sterben?</vt:lpstr>
      <vt:lpstr>Folie 167</vt:lpstr>
      <vt:lpstr>Es gibt keinen Platz mehr... 85 schlafen schon auf dem Boden.</vt:lpstr>
      <vt:lpstr>Folie 169</vt:lpstr>
      <vt:lpstr>Meine Kinder schlafen schon immer auf dem Boden, sie mögen das! Nimm ihn!</vt:lpstr>
      <vt:lpstr>Folie 171</vt:lpstr>
      <vt:lpstr>Es geht nicht, gute Frau.</vt:lpstr>
      <vt:lpstr>Folie 173</vt:lpstr>
      <vt:lpstr>Als Waise hat man es vielleicht besser.</vt:lpstr>
      <vt:lpstr>Folie 175</vt:lpstr>
      <vt:lpstr>Werden sie wiederkommen?</vt:lpstr>
      <vt:lpstr>Folie 177</vt:lpstr>
      <vt:lpstr>Ja, sie kommen zurück, aber was werden sie angestellt haben?</vt:lpstr>
      <vt:lpstr>Folie 179</vt:lpstr>
      <vt:lpstr>Wie spät ist es?</vt:lpstr>
      <vt:lpstr>Folie 181</vt:lpstr>
      <vt:lpstr>Halb neun.</vt:lpstr>
      <vt:lpstr>Folie 183</vt:lpstr>
      <vt:lpstr>Und sie kommen sicher zurück?</vt:lpstr>
      <vt:lpstr>Folie 185</vt:lpstr>
      <vt:lpstr>Ja, sie kommen immer zurück.</vt:lpstr>
      <vt:lpstr>Folie 187</vt:lpstr>
      <vt:lpstr>Sind sie schon lange hier?</vt:lpstr>
      <vt:lpstr>Folie 189</vt:lpstr>
      <vt:lpstr>Ali war mit mir in Tunesien,</vt:lpstr>
      <vt:lpstr>Folie 191</vt:lpstr>
      <vt:lpstr>die Eltern von Mustapha wurden von der OAS getötet.</vt:lpstr>
      <vt:lpstr>Folie 193</vt:lpstr>
      <vt:lpstr>Sie haben auch auf ihn geschossen.</vt:lpstr>
      <vt:lpstr>Folie 195</vt:lpstr>
      <vt:lpstr>Wie war es im Grenzgebiet?</vt:lpstr>
      <vt:lpstr>Folie 197</vt:lpstr>
      <vt:lpstr>Hart... Hier ist das Paradies dagegen.</vt:lpstr>
      <vt:lpstr>Folie 199</vt:lpstr>
      <vt:lpstr>Wir haben Mustapha und den anderen, wie heißt der?</vt:lpstr>
      <vt:lpstr>Folie 201</vt:lpstr>
      <vt:lpstr>Ali. Die zwei sind immer zusammen.</vt:lpstr>
      <vt:lpstr>Folie 203</vt:lpstr>
      <vt:lpstr>Sind sie gut in der Schule?</vt:lpstr>
      <vt:lpstr>Folie 205</vt:lpstr>
      <vt:lpstr>Ja, es geht.</vt:lpstr>
      <vt:lpstr>Folie 207</vt:lpstr>
      <vt:lpstr>Sie müssen es einfach schaffen.</vt:lpstr>
      <vt:lpstr>Folie 209</vt:lpstr>
      <vt:lpstr>Ich war nie in der Schule.</vt:lpstr>
      <vt:lpstr>Folie 211</vt:lpstr>
      <vt:lpstr>Wir sehen uns noch!</vt:lpstr>
      <vt:lpstr>Folie 213</vt:lpstr>
      <vt:lpstr>Woher kommt ihr?</vt:lpstr>
      <vt:lpstr>Folie 215</vt:lpstr>
      <vt:lpstr>Haben wir dich etwa was gefragt?</vt:lpstr>
      <vt:lpstr>Folie 217</vt:lpstr>
      <vt:lpstr>He! Wenn ihr mitarbeiten wollt, </vt:lpstr>
      <vt:lpstr>Folie 219</vt:lpstr>
      <vt:lpstr>holt euch Schaufeln und Hacken!</vt:lpstr>
      <vt:lpstr>Folie 221</vt:lpstr>
      <vt:lpstr>Wenn jemand mitarbeiten will, soll er das halt tun.</vt:lpstr>
      <vt:lpstr>Folie 223</vt:lpstr>
      <vt:lpstr>Wie findet ihr die Trikots?</vt:lpstr>
      <vt:lpstr>Folie 225</vt:lpstr>
      <vt:lpstr>Die sind schön, oder?</vt:lpstr>
      <vt:lpstr>Folie 227</vt:lpstr>
      <vt:lpstr>Passt gut drauf auf.</vt:lpstr>
      <vt:lpstr>Folie 229</vt:lpstr>
      <vt:lpstr>Ah! Das Volleyball-Team... Wartet hier auf mich.</vt:lpstr>
      <vt:lpstr>Folie 231</vt:lpstr>
      <vt:lpstr>Herr Brahim! Telefon!</vt:lpstr>
      <vt:lpstr>Folie 233</vt:lpstr>
      <vt:lpstr>Mustapha, übernimm du.</vt:lpstr>
      <vt:lpstr>Folie 235</vt:lpstr>
      <vt:lpstr>Das reicht schon, um ihnen Angst einzujagen.</vt:lpstr>
      <vt:lpstr>Folie 237</vt:lpstr>
      <vt:lpstr>Sie werden keine Trikots haben.</vt:lpstr>
      <vt:lpstr>Folie 239</vt:lpstr>
      <vt:lpstr>Die werden echt arm aussehen.</vt:lpstr>
      <vt:lpstr>Folie 241</vt:lpstr>
      <vt:lpstr>Pass auf, du bist Libero...</vt:lpstr>
      <vt:lpstr>Folie 243</vt:lpstr>
      <vt:lpstr>Sie dürfen keinen Ball ins Tor kriegen.</vt:lpstr>
      <vt:lpstr>Folie 245</vt:lpstr>
      <vt:lpstr>Wenn sie Tore schießen, bist du draußen.</vt:lpstr>
      <vt:lpstr>Folie 247</vt:lpstr>
      <vt:lpstr>“Ben Tilour”, geh richtig ran!</vt:lpstr>
      <vt:lpstr>Folie 249</vt:lpstr>
      <vt:lpstr>Und du „Bouchouk“...</vt:lpstr>
      <vt:lpstr>Folie 251</vt:lpstr>
      <vt:lpstr>Du trödelst nicht auf dem Feld herum</vt:lpstr>
      <vt:lpstr>Folie 253</vt:lpstr>
      <vt:lpstr>und wirst auch nicht zu persönlich...</vt:lpstr>
      <vt:lpstr>Folie 255</vt:lpstr>
      <vt:lpstr>Gib den Ball ab, und wenn du dribbelst, mach es einmal, zweimal...</vt:lpstr>
      <vt:lpstr>Folie 257</vt:lpstr>
      <vt:lpstr>...und schieß ein Tor! Kapiert? Danke.</vt:lpstr>
      <vt:lpstr>Folie 259</vt:lpstr>
      <vt:lpstr>Und wer bist du?</vt:lpstr>
      <vt:lpstr>Folie 261</vt:lpstr>
      <vt:lpstr>Was geht dich das an? „Rachid Mékloufi“!</vt:lpstr>
      <vt:lpstr>Folie 263</vt:lpstr>
      <vt:lpstr>Guten Tag. -Guten Tag.</vt:lpstr>
      <vt:lpstr>Folie 265</vt:lpstr>
      <vt:lpstr>Haben Sie ein Gewehr?</vt:lpstr>
      <vt:lpstr>Folie 267</vt:lpstr>
      <vt:lpstr>Ja. Uns hat man gestern Abend wieder zwei Hühner geklaut.</vt:lpstr>
      <vt:lpstr>Folie 269</vt:lpstr>
      <vt:lpstr>Das wird die Diebe abschrecken. Aber es ist nicht geladen, sehen Sie!</vt:lpstr>
      <vt:lpstr>Folie 271</vt:lpstr>
      <vt:lpstr>Naja, trotzdem.</vt:lpstr>
      <vt:lpstr>Folie 273</vt:lpstr>
      <vt:lpstr>Kann ich sie reinschicken?</vt:lpstr>
      <vt:lpstr>Folie 275</vt:lpstr>
      <vt:lpstr>Ja. Aber sagen Sie ihrer Brut, dass sie keinen Schaden anrichten dürfen.</vt:lpstr>
      <vt:lpstr>Folie 277</vt:lpstr>
      <vt:lpstr>Der Herr überlässt euch sein Feld gern, aber wenn etwas kaputtgeht, ist Schluss!</vt:lpstr>
      <vt:lpstr>Folie 279</vt:lpstr>
      <vt:lpstr>Ja, ja, gut.</vt:lpstr>
      <vt:lpstr>Folie 281</vt:lpstr>
      <vt:lpstr>Sieh mal!</vt:lpstr>
      <vt:lpstr>Folie 283</vt:lpstr>
      <vt:lpstr>Die haben die gleichen Trikots.</vt:lpstr>
      <vt:lpstr>Folie 285</vt:lpstr>
      <vt:lpstr>Wenn du Fußball spielst, spielst du Fußball. Wenn du boxt, dann boxt du.</vt:lpstr>
      <vt:lpstr>Folie 287</vt:lpstr>
      <vt:lpstr>Schluss jetzt! Umarmt euch.</vt:lpstr>
      <vt:lpstr>Folie 289</vt:lpstr>
      <vt:lpstr>Was ist? Du kannst ihn doch umarmen, oder?</vt:lpstr>
      <vt:lpstr>Folie 291</vt:lpstr>
      <vt:lpstr>Das ist ein Bruder, keiner von... der OAS!</vt:lpstr>
      <vt:lpstr>Folie 293</vt:lpstr>
      <vt:lpstr>He, Schiedsrichter! Das war Abseits!</vt:lpstr>
      <vt:lpstr>Folie 295</vt:lpstr>
      <vt:lpstr>Na wenn es so ist, ist das Spiel beendet.</vt:lpstr>
      <vt:lpstr>Folie 297</vt:lpstr>
      <vt:lpstr>Er hat Recht. Das hätte böse enden können.</vt:lpstr>
      <vt:lpstr>Folie 299</vt:lpstr>
      <vt:lpstr>Der Schiedsrichter war gekauft. Er hat uns verlieren lassen.</vt:lpstr>
      <vt:lpstr>Folie 301</vt:lpstr>
      <vt:lpstr>Aber es ist noch nicht vorbei.</vt:lpstr>
      <vt:lpstr>Folie 303</vt:lpstr>
      <vt:lpstr>Sie haben uns beim Fußball besiegt, aber wir werden es ihnen noch zeigen.</vt:lpstr>
      <vt:lpstr>Folie 305</vt:lpstr>
      <vt:lpstr>Wie denn?</vt:lpstr>
      <vt:lpstr>Folie 307</vt:lpstr>
      <vt:lpstr>Im Krieg!</vt:lpstr>
      <vt:lpstr>Folie 309</vt:lpstr>
      <vt:lpstr>Im Krieg?</vt:lpstr>
      <vt:lpstr>Folie 311</vt:lpstr>
      <vt:lpstr>Ja, im Krieg gegen sie.</vt:lpstr>
      <vt:lpstr>Folie 313</vt:lpstr>
      <vt:lpstr>Seid ihr dabei?</vt:lpstr>
      <vt:lpstr>Folie 315</vt:lpstr>
      <vt:lpstr>Ich bin dabei.</vt:lpstr>
      <vt:lpstr>Folie 317</vt:lpstr>
      <vt:lpstr>Ich auch.</vt:lpstr>
      <vt:lpstr>Folie 319</vt:lpstr>
      <vt:lpstr>Gut. Einer muss ihnen Bescheid geben.</vt:lpstr>
      <vt:lpstr>Folie 321</vt:lpstr>
      <vt:lpstr>Ich mache es.</vt:lpstr>
      <vt:lpstr>Folie 323</vt:lpstr>
      <vt:lpstr>Sag ihnen, dass morgen der Krieg beginnt und...</vt:lpstr>
      <vt:lpstr>Folie 325</vt:lpstr>
      <vt:lpstr>Ab ins Bett.</vt:lpstr>
      <vt:lpstr>Folie 327</vt:lpstr>
      <vt:lpstr>Ich mache in 5 Minuten das Licht aus.</vt:lpstr>
      <vt:lpstr>Folie 329</vt:lpstr>
      <vt:lpstr>Gib mir dein Buch.</vt:lpstr>
      <vt:lpstr>Folie 331</vt:lpstr>
      <vt:lpstr>Jetzt nicht.</vt:lpstr>
      <vt:lpstr>Folie 333</vt:lpstr>
      <vt:lpstr>Berechnen Sie die Gesamtkosten!</vt:lpstr>
      <vt:lpstr>Folie 335</vt:lpstr>
      <vt:lpstr>Sag denen vom anderen Waisenhaus, dass morgen der Krieg beginnt.</vt:lpstr>
      <vt:lpstr>Folie 337</vt:lpstr>
      <vt:lpstr>Wo ist Ali?</vt:lpstr>
      <vt:lpstr>Folie 339</vt:lpstr>
      <vt:lpstr>Also?</vt:lpstr>
      <vt:lpstr>Folie 341</vt:lpstr>
      <vt:lpstr>Sie wollen den Krieg führen...</vt:lpstr>
      <vt:lpstr>Folie 343</vt:lpstr>
      <vt:lpstr>...aber nur unter einer Bedingung.</vt:lpstr>
      <vt:lpstr>Folie 345</vt:lpstr>
      <vt:lpstr>Welcher?</vt:lpstr>
      <vt:lpstr>Folie 347</vt:lpstr>
      <vt:lpstr>Nur eine Woche lang. Dann tauschen wir.</vt:lpstr>
      <vt:lpstr>Folie 349</vt:lpstr>
      <vt:lpstr>In einer Woche sind sie platt gemacht.</vt:lpstr>
      <vt:lpstr>Folie 351</vt:lpstr>
      <vt:lpstr>Und jetzt?</vt:lpstr>
      <vt:lpstr>Folie 353</vt:lpstr>
      <vt:lpstr>Und was jetzt?</vt:lpstr>
      <vt:lpstr>Folie 355</vt:lpstr>
      <vt:lpstr>Wir haben dich durchschaut! Du dachtest, die OAS gibt es nicht mehr?</vt:lpstr>
      <vt:lpstr>Folie 357</vt:lpstr>
      <vt:lpstr>Er wollte gerade seine kleine grün-weiße Fahne rausholen.</vt:lpstr>
      <vt:lpstr>Folie 359</vt:lpstr>
      <vt:lpstr>Ja, die mit dem Stern und dem Halbmond.</vt:lpstr>
      <vt:lpstr>Folie 361</vt:lpstr>
      <vt:lpstr>Ja, die Unabhängigkeit kommt vielleicht, aber ihr werdet sie nicht erleben!</vt:lpstr>
      <vt:lpstr>Folie 363</vt:lpstr>
      <vt:lpstr>Eine Million unserer Leute werden das nicht erleben.</vt:lpstr>
      <vt:lpstr>Folie 365</vt:lpstr>
      <vt:lpstr>Sprich Französisch! Was hast du gesagt?</vt:lpstr>
      <vt:lpstr>Folie 367</vt:lpstr>
      <vt:lpstr>Ich sagte, Gott ist groß, gnädig und barmherzig.</vt:lpstr>
      <vt:lpstr>Folie 369</vt:lpstr>
      <vt:lpstr>Los!</vt:lpstr>
      <vt:lpstr>Folie 371</vt:lpstr>
      <vt:lpstr>Nein, tötet mich, nicht ihn! -Halt‘s Maul, Alte!</vt:lpstr>
      <vt:lpstr>Folie 373</vt:lpstr>
      <vt:lpstr>Nein, ich flehe sie an!</vt:lpstr>
      <vt:lpstr>Folie 375</vt:lpstr>
      <vt:lpstr>Was ist mit ihm? -Er hat Kugeln im Arm und in den Beinen.</vt:lpstr>
      <vt:lpstr>Folie 377</vt:lpstr>
      <vt:lpstr>Steigen Sie ein. Ist das Ihr Sohn? -Nein.</vt:lpstr>
      <vt:lpstr>Folie 379</vt:lpstr>
      <vt:lpstr>Wo sind seine Eltern? -Sicher tot. Gestern Abend gab es Schüsse.</vt:lpstr>
      <vt:lpstr>Folie 381</vt:lpstr>
      <vt:lpstr>Er ist verwundet. Gestern Abend gab es Schüsse. </vt:lpstr>
      <vt:lpstr>Folie 383</vt:lpstr>
      <vt:lpstr>Sie sagt, seine Eltern sind sicher tot. </vt:lpstr>
      <vt:lpstr>Folie 385</vt:lpstr>
      <vt:lpstr>Sag ihr, wir bringen ihn ins Krankenhaus und dann nehme ich ihn mit nach Amerika.</vt:lpstr>
      <vt:lpstr>Folie 387</vt:lpstr>
      <vt:lpstr>Sie will ihn ins Dorf bringen und danach nach Amerika mitnehmen. </vt:lpstr>
      <vt:lpstr>Folie 389</vt:lpstr>
      <vt:lpstr>Nein, er ist Algerier.</vt:lpstr>
      <vt:lpstr>Folie 391</vt:lpstr>
      <vt:lpstr>Also? -Sie sagt, er ist Algerier.</vt:lpstr>
      <vt:lpstr>Folie 393</vt:lpstr>
      <vt:lpstr>Es ist besser, Amerikaner zu werden als zu sterben.</vt:lpstr>
      <vt:lpstr>Folie 395</vt:lpstr>
      <vt:lpstr>Sie sagt, es ist besser, Amerikaner zu sein als tot.</vt:lpstr>
      <vt:lpstr>Folie 397</vt:lpstr>
      <vt:lpstr>Er wird leben!</vt:lpstr>
      <vt:lpstr>Folie 399</vt:lpstr>
      <vt:lpstr>Beenden wir den Krieg?</vt:lpstr>
      <vt:lpstr>Folie 401</vt:lpstr>
      <vt:lpstr>Auf keinen Fall, er hat noch nicht mal begonnen.</vt:lpstr>
      <vt:lpstr>Folie 403</vt:lpstr>
      <vt:lpstr>„E“ mit accent aigu. Sehr gut. Und warum?</vt:lpstr>
      <vt:lpstr>Folie 405</vt:lpstr>
      <vt:lpstr>Weil es männlich ist.</vt:lpstr>
      <vt:lpstr>Folie 407</vt:lpstr>
      <vt:lpstr>Weil es männlich ist, sehr gut. Und wenn eine Frau spricht?</vt:lpstr>
      <vt:lpstr>Folie 409</vt:lpstr>
      <vt:lpstr>„E“, accent aigu und noch ein „e“.</vt:lpstr>
      <vt:lpstr>Folie 411</vt:lpstr>
      <vt:lpstr>Sehr gut. Jetzt kommen wir zum Partizip 2 mit dem Hilfsverb „haben“.</vt:lpstr>
      <vt:lpstr>Folie 413</vt:lpstr>
      <vt:lpstr>Das ist schwierig, aber wichtig zu lernen. Wie schreibt man: „j'ai mangé“?</vt:lpstr>
      <vt:lpstr>Folie 415</vt:lpstr>
      <vt:lpstr>„E“ mit accent aigu.</vt:lpstr>
      <vt:lpstr>Folie 417</vt:lpstr>
      <vt:lpstr>Sehr gut. Wie schreibt man: „les fruits que j'ai mangées“?</vt:lpstr>
      <vt:lpstr>Folie 419</vt:lpstr>
      <vt:lpstr>Denkt mal nach.</vt:lpstr>
      <vt:lpstr>Folie 421</vt:lpstr>
      <vt:lpstr>Ah, die Herren Ali und Mustapha, wieder zu spät,</vt:lpstr>
      <vt:lpstr>Folie 423</vt:lpstr>
      <vt:lpstr>schon das 2. Mal in dieser Woche. Beeilt euch und holt eure Hefte raus.</vt:lpstr>
      <vt:lpstr>Folie 425</vt:lpstr>
      <vt:lpstr>Ich wiederhole: „les fruits que j'ai mangées“</vt:lpstr>
      <vt:lpstr>Folie 427</vt:lpstr>
      <vt:lpstr>Ihr wisst es nicht? Mohammed? Nein? Abdul auch nicht?</vt:lpstr>
      <vt:lpstr>Folie 429</vt:lpstr>
      <vt:lpstr>Öffnet eure Hefte. Schreibt das heutige Datum. Los.</vt:lpstr>
      <vt:lpstr>Folie 431</vt:lpstr>
      <vt:lpstr>Und unter das Datum schreibt ihr: „Wiederholung“</vt:lpstr>
      <vt:lpstr>Folie 433</vt:lpstr>
      <vt:lpstr>Sadia, komm an die Tafel.</vt:lpstr>
      <vt:lpstr>Folie 435</vt:lpstr>
      <vt:lpstr>Lies bitte die Stelle, die heute dran ist.</vt:lpstr>
      <vt:lpstr>Folie 437</vt:lpstr>
      <vt:lpstr>Die Kindesliebe</vt:lpstr>
      <vt:lpstr>Folie 439</vt:lpstr>
      <vt:lpstr>Man verdient sich den Segen Gottes durch die Liebe zu den Eltern.</vt:lpstr>
      <vt:lpstr>Folie 441</vt:lpstr>
      <vt:lpstr>Allein die elterliche Liebe sichert das Fortbestehen der Welt.</vt:lpstr>
      <vt:lpstr>Folie 443</vt:lpstr>
      <vt:lpstr>Gott zufolge...</vt:lpstr>
      <vt:lpstr>Folie 445</vt:lpstr>
      <vt:lpstr>Gott zufolge haben die Eltern an erster Stelle Liebe verdient.</vt:lpstr>
      <vt:lpstr>Folie 447</vt:lpstr>
      <vt:lpstr>Sehr gut. Nun machen wir gemeinsam weiter.</vt:lpstr>
      <vt:lpstr>Folie 449</vt:lpstr>
      <vt:lpstr>REHABILITATION</vt:lpstr>
      <vt:lpstr>Folie 451</vt:lpstr>
      <vt:lpstr>Gut, weiter. Noch ein Stück. Sehr gut. Beuge das Knie. Sehr gut. Nochmal.</vt:lpstr>
      <vt:lpstr>Folie 453</vt:lpstr>
      <vt:lpstr>Jetzt machen wir eine kleine Übung, in Ordnung? </vt:lpstr>
      <vt:lpstr>Folie 455</vt:lpstr>
      <vt:lpstr>Heb dein rechtes Bein. Kannst du es halten? Stell es hin und hebe es nochmal.</vt:lpstr>
      <vt:lpstr>Folie 457</vt:lpstr>
      <vt:lpstr>Achtung, ich lasse dich jetzt los.</vt:lpstr>
      <vt:lpstr>Folie 459</vt:lpstr>
      <vt:lpstr>Oh, ich falle auch hin.</vt:lpstr>
      <vt:lpstr>Folie 461</vt:lpstr>
      <vt:lpstr>Los, steh alleine wieder auf.</vt:lpstr>
      <vt:lpstr>Folie 463</vt:lpstr>
      <vt:lpstr>Du kannst doch Französisch?</vt:lpstr>
      <vt:lpstr>Folie 465</vt:lpstr>
      <vt:lpstr>Ja.</vt:lpstr>
      <vt:lpstr>Folie 467</vt:lpstr>
      <vt:lpstr>Los, steh auf! -Ich kann nicht aufstehen.</vt:lpstr>
      <vt:lpstr>Folie 469</vt:lpstr>
      <vt:lpstr>Wenn du allein wärst, wie würdest du aufstehen?</vt:lpstr>
      <vt:lpstr>Folie 471</vt:lpstr>
      <vt:lpstr>Ich kann nie wieder alleine laufen.</vt:lpstr>
      <vt:lpstr>Folie 473</vt:lpstr>
      <vt:lpstr>Komm, es reicht.</vt:lpstr>
      <vt:lpstr>Folie 475</vt:lpstr>
      <vt:lpstr>Ich kann nicht, Herr Lehrer... Ich werd nie wieder allein gehen können.</vt:lpstr>
      <vt:lpstr>Folie 477</vt:lpstr>
      <vt:lpstr>Ich werd nicht aufs Klo können... Ich werd nirgendwo mehr hingehen.</vt:lpstr>
      <vt:lpstr>Folie 479</vt:lpstr>
      <vt:lpstr>Kommt rauf.</vt:lpstr>
      <vt:lpstr>Folie 481</vt:lpstr>
      <vt:lpstr>Kommt herein.</vt:lpstr>
      <vt:lpstr>Folie 483</vt:lpstr>
      <vt:lpstr>Setzt euch. Ich will mit euch reden.</vt:lpstr>
      <vt:lpstr>Folie 485</vt:lpstr>
      <vt:lpstr>Wo sind wir hier?</vt:lpstr>
      <vt:lpstr>Folie 487</vt:lpstr>
      <vt:lpstr>Bei dir?</vt:lpstr>
      <vt:lpstr>Folie 489</vt:lpstr>
      <vt:lpstr>Das meine ich nicht.</vt:lpstr>
      <vt:lpstr>Folie 491</vt:lpstr>
      <vt:lpstr>Im Waisenhaus?</vt:lpstr>
      <vt:lpstr>Folie 493</vt:lpstr>
      <vt:lpstr>Und wo weiter?</vt:lpstr>
      <vt:lpstr>Folie 495</vt:lpstr>
      <vt:lpstr>Zuhause?</vt:lpstr>
      <vt:lpstr>Folie 497</vt:lpstr>
      <vt:lpstr>Und wo ist das?</vt:lpstr>
      <vt:lpstr>Folie 499</vt:lpstr>
      <vt:lpstr>In Hydra.</vt:lpstr>
      <vt:lpstr>Folie 501</vt:lpstr>
      <vt:lpstr>Und wo ist Hydra?</vt:lpstr>
      <vt:lpstr>Folie 503</vt:lpstr>
      <vt:lpstr>In Algier.</vt:lpstr>
      <vt:lpstr>Folie 505</vt:lpstr>
      <vt:lpstr>Wo noch?</vt:lpstr>
      <vt:lpstr>Folie 507</vt:lpstr>
      <vt:lpstr>In Algerien.</vt:lpstr>
      <vt:lpstr>Folie 509</vt:lpstr>
      <vt:lpstr>Und was ist Algerien?</vt:lpstr>
      <vt:lpstr>Folie 511</vt:lpstr>
      <vt:lpstr>Unser Land.</vt:lpstr>
      <vt:lpstr>Folie 513</vt:lpstr>
      <vt:lpstr>Gut... Und wo wart ihr vorher?</vt:lpstr>
      <vt:lpstr>Folie 515</vt:lpstr>
      <vt:lpstr>In meinem Dorf.</vt:lpstr>
      <vt:lpstr>Folie 517</vt:lpstr>
      <vt:lpstr>In Algier.</vt:lpstr>
      <vt:lpstr>Folie 519</vt:lpstr>
      <vt:lpstr>In Tunesien.</vt:lpstr>
      <vt:lpstr>Folie 521</vt:lpstr>
      <vt:lpstr>In Marokko.</vt:lpstr>
      <vt:lpstr>Folie 523</vt:lpstr>
      <vt:lpstr>Wir waren Flüchtlinge.</vt:lpstr>
      <vt:lpstr>Folie 525</vt:lpstr>
      <vt:lpstr>War es dort gut?</vt:lpstr>
      <vt:lpstr>Folie 527</vt:lpstr>
      <vt:lpstr>Da war Krieg.</vt:lpstr>
      <vt:lpstr>Folie 529</vt:lpstr>
      <vt:lpstr>Aha! Es war Krieg!</vt:lpstr>
      <vt:lpstr>Folie 531</vt:lpstr>
      <vt:lpstr>Ich glaube, der Krieg ist jetzt vorbei.</vt:lpstr>
      <vt:lpstr>Folie 533</vt:lpstr>
      <vt:lpstr>Ist er vorbei, oder nicht?</vt:lpstr>
      <vt:lpstr>Folie 535</vt:lpstr>
      <vt:lpstr>Er ist vorbei.</vt:lpstr>
      <vt:lpstr>Folie 537</vt:lpstr>
      <vt:lpstr>Und...was machen wir jetzt?</vt:lpstr>
      <vt:lpstr>Folie 539</vt:lpstr>
      <vt:lpstr>Wir lernen.</vt:lpstr>
      <vt:lpstr>Folie 541</vt:lpstr>
      <vt:lpstr>Wir spielen.</vt:lpstr>
      <vt:lpstr>Folie 543</vt:lpstr>
      <vt:lpstr>Ja genau, ihr lernt und spielt Ball.</vt:lpstr>
      <vt:lpstr>Folie 545</vt:lpstr>
      <vt:lpstr>Aber einer kann nicht mitspielen...</vt:lpstr>
      <vt:lpstr>Folie 547</vt:lpstr>
      <vt:lpstr>...nicht so wie ihr...</vt:lpstr>
      <vt:lpstr>Folie 549</vt:lpstr>
      <vt:lpstr>...und wer ist das?</vt:lpstr>
      <vt:lpstr>Folie 551</vt:lpstr>
      <vt:lpstr>Nourrédine.</vt:lpstr>
      <vt:lpstr>Folie 553</vt:lpstr>
      <vt:lpstr>Und warum spielt er nicht mit?</vt:lpstr>
      <vt:lpstr>Folie 555</vt:lpstr>
      <vt:lpstr>Wegen seines Beins.</vt:lpstr>
      <vt:lpstr>Folie 557</vt:lpstr>
      <vt:lpstr>Ja, wegen der OAS-Bombe am Hafen.</vt:lpstr>
      <vt:lpstr>Folie 559</vt:lpstr>
      <vt:lpstr>Was siehst du dir an?</vt:lpstr>
      <vt:lpstr>Folie 561</vt:lpstr>
      <vt:lpstr>Das Paket.</vt:lpstr>
      <vt:lpstr>Folie 563</vt:lpstr>
      <vt:lpstr>Aha! Öffne es!</vt:lpstr>
      <vt:lpstr>Folie 565</vt:lpstr>
      <vt:lpstr>Was ist das?</vt:lpstr>
      <vt:lpstr>Folie 567</vt:lpstr>
      <vt:lpstr>Das ist für‘s Zeichnen.</vt:lpstr>
      <vt:lpstr>Folie 569</vt:lpstr>
      <vt:lpstr>Lies, was da steht.</vt:lpstr>
      <vt:lpstr>Folie 571</vt:lpstr>
      <vt:lpstr>Geschenk des jugoslawischen Volkes für die algerischen Kinder</vt:lpstr>
      <vt:lpstr>Folie 573</vt:lpstr>
      <vt:lpstr>Sie sind nett.</vt:lpstr>
      <vt:lpstr>Folie 575</vt:lpstr>
      <vt:lpstr>Schreiben wir ihnen einen Dankesbrief?</vt:lpstr>
      <vt:lpstr>Folie 577</vt:lpstr>
      <vt:lpstr>Soll ich „Liebe Brüder“ schreiben?</vt:lpstr>
      <vt:lpstr>Folie 579</vt:lpstr>
      <vt:lpstr>Schreib, was du willst.</vt:lpstr>
      <vt:lpstr>Folie 581</vt:lpstr>
      <vt:lpstr>Das Paket ist gut angekommen.</vt:lpstr>
      <vt:lpstr>Folie 583</vt:lpstr>
      <vt:lpstr>Wir zeichnen etwas für euch und schicken es euch.</vt:lpstr>
      <vt:lpstr>Folie 585</vt:lpstr>
      <vt:lpstr>Wir machen viele Zeichnungen mit Farben und mit Bleistift.</vt:lpstr>
      <vt:lpstr>Folie 587</vt:lpstr>
      <vt:lpstr>Und wir machen auch...</vt:lpstr>
      <vt:lpstr>Folie 589</vt:lpstr>
      <vt:lpstr>...Krieg!</vt:lpstr>
      <vt:lpstr>Folie 591</vt:lpstr>
      <vt:lpstr>Wir führen Krieg, weil wir den Frieden nicht mögen.</vt:lpstr>
      <vt:lpstr>Folie 593</vt:lpstr>
      <vt:lpstr>Schreib das, es ist schließlich die Wahrheit.</vt:lpstr>
      <vt:lpstr>Folie 595</vt:lpstr>
      <vt:lpstr>Muss ich das wirklich schreiben?</vt:lpstr>
      <vt:lpstr>Folie 597</vt:lpstr>
      <vt:lpstr>Ja.</vt:lpstr>
      <vt:lpstr>Folie 599</vt:lpstr>
      <vt:lpstr>Wir...führen...</vt:lpstr>
      <vt:lpstr>Folie 601</vt:lpstr>
      <vt:lpstr>...Krieg...</vt:lpstr>
      <vt:lpstr>Folie 603</vt:lpstr>
      <vt:lpstr>...weil...wir...</vt:lpstr>
      <vt:lpstr>Folie 605</vt:lpstr>
      <vt:lpstr>...den...Frieden...nicht...mögen.</vt:lpstr>
      <vt:lpstr>Folie 607</vt:lpstr>
      <vt:lpstr>Ihr könnt jetzt gehen.</vt:lpstr>
      <vt:lpstr>Folie 609</vt:lpstr>
      <vt:lpstr>Herein.</vt:lpstr>
      <vt:lpstr>Folie 611</vt:lpstr>
      <vt:lpstr>Warum löschst du das Licht?</vt:lpstr>
      <vt:lpstr>Folie 613</vt:lpstr>
      <vt:lpstr>Weil ich es will.</vt:lpstr>
      <vt:lpstr>Folie 615</vt:lpstr>
      <vt:lpstr>Kommt näher.</vt:lpstr>
      <vt:lpstr>Folie 617</vt:lpstr>
      <vt:lpstr>Man sollte nie den Betreuern trauen.</vt:lpstr>
      <vt:lpstr>Folie 619</vt:lpstr>
      <vt:lpstr>Wir müssen nur noch Zeiten und Orte der Kämpfe festlegen.</vt:lpstr>
      <vt:lpstr>Folie 621</vt:lpstr>
      <vt:lpstr>Mit Betrügern wie euch...</vt:lpstr>
      <vt:lpstr>Folie 623</vt:lpstr>
      <vt:lpstr>Was nun?</vt:lpstr>
      <vt:lpstr>Folie 625</vt:lpstr>
      <vt:lpstr>Die Unabhängigkeit kommt vielleicht, aber ihr werdet sie nicht erleben!</vt:lpstr>
      <vt:lpstr>Folie 627</vt:lpstr>
      <vt:lpstr>Amerikaner...besser...tot zu sein... besser tot zu sein...kein Amerikaner...</vt:lpstr>
      <vt:lpstr>Folie 629</vt:lpstr>
      <vt:lpstr>Es ist besser, Amerikaner zu sein als tot!</vt:lpstr>
      <vt:lpstr>Folie 631</vt:lpstr>
      <vt:lpstr>Und nun?</vt:lpstr>
      <vt:lpstr>Folie 633</vt:lpstr>
      <vt:lpstr>Nicht vergessen, nächste Woche seid ihr die OAS und wir die FLN.</vt:lpstr>
      <vt:lpstr>Folie 635</vt:lpstr>
      <vt:lpstr>Ja, ja... in Ordnung.</vt:lpstr>
      <vt:lpstr>Folie 637</vt:lpstr>
      <vt:lpstr>Sind sie weg?</vt:lpstr>
      <vt:lpstr>Folie 639</vt:lpstr>
      <vt:lpstr>Gut. Nehmt Farbe und Pinsel.</vt:lpstr>
      <vt:lpstr>Folie 641</vt:lpstr>
      <vt:lpstr>Was soll denn das?</vt:lpstr>
      <vt:lpstr>Folie 643</vt:lpstr>
      <vt:lpstr>Das waren bestimmt die Gören.</vt:lpstr>
      <vt:lpstr>Folie 645</vt:lpstr>
      <vt:lpstr>DIE OAS-KINDER ABDER = TROTTEL</vt:lpstr>
      <vt:lpstr>Folie 647</vt:lpstr>
      <vt:lpstr>Das waren unsere oder die anderen.</vt:lpstr>
      <vt:lpstr>Folie 649</vt:lpstr>
      <vt:lpstr>Aber warum? Was soll das?</vt:lpstr>
      <vt:lpstr>Folie 651</vt:lpstr>
      <vt:lpstr>Sie verstehen sich selbst nicht.</vt:lpstr>
      <vt:lpstr>Folie 653</vt:lpstr>
      <vt:lpstr>Ich gehe sie suchen.</vt:lpstr>
      <vt:lpstr>Folie 655</vt:lpstr>
      <vt:lpstr>Sie werden nichts sagen.</vt:lpstr>
      <vt:lpstr>Folie 657</vt:lpstr>
      <vt:lpstr>Geh, hol Eimer und Schwamm.</vt:lpstr>
      <vt:lpstr>Folie 659</vt:lpstr>
      <vt:lpstr>Das kann doch nicht ernst gemeint sein!</vt:lpstr>
      <vt:lpstr>Folie 661</vt:lpstr>
      <vt:lpstr>Die Kinder nehmen vieles ernst, besonders ihre Spiele.</vt:lpstr>
      <vt:lpstr>Folie 663</vt:lpstr>
      <vt:lpstr>Ja, aber hier gehen sie zu weit.</vt:lpstr>
      <vt:lpstr>Folie 665</vt:lpstr>
      <vt:lpstr>Versuch du mal, denen Grenzen klarzumachen.</vt:lpstr>
      <vt:lpstr>Folie 667</vt:lpstr>
      <vt:lpstr>‘54 war ich 13... Da sah ich auch nicht die Gefahren.</vt:lpstr>
      <vt:lpstr>Folie 669</vt:lpstr>
      <vt:lpstr>Wir lebten in Sétif...</vt:lpstr>
      <vt:lpstr>Folie 671</vt:lpstr>
      <vt:lpstr>Das schießt nicht, aber man kann damit zuschlagen.</vt:lpstr>
      <vt:lpstr>Folie 673</vt:lpstr>
      <vt:lpstr>Mach schon, Mustapha! Halt dich fest...</vt:lpstr>
      <vt:lpstr>Folie 675</vt:lpstr>
      <vt:lpstr>Geht ohne mich und tut, was ich gesagt habe. Du befiehlst, Ali.</vt:lpstr>
      <vt:lpstr>Folie 677</vt:lpstr>
      <vt:lpstr>Wir greifen sofort an.</vt:lpstr>
      <vt:lpstr>Folie 679</vt:lpstr>
      <vt:lpstr>Mustapha will nicht.</vt:lpstr>
      <vt:lpstr>Folie 681</vt:lpstr>
      <vt:lpstr>Ist mir egal.</vt:lpstr>
      <vt:lpstr>Folie 683</vt:lpstr>
      <vt:lpstr>Ich mache nicht mit.</vt:lpstr>
      <vt:lpstr>Folie 685</vt:lpstr>
      <vt:lpstr>Algerien braucht keine Angsthasen.</vt:lpstr>
      <vt:lpstr>Folie 687</vt:lpstr>
      <vt:lpstr>Kommst du jetzt mit, oder nicht?</vt:lpstr>
      <vt:lpstr>Folie 689</vt:lpstr>
      <vt:lpstr>Ich komme mit... Ihr werdet schon sehen, dass ich kein Feigling bin.</vt:lpstr>
      <vt:lpstr>Folie 691</vt:lpstr>
      <vt:lpstr>Hast du verstanden?</vt:lpstr>
      <vt:lpstr>Folie 693</vt:lpstr>
      <vt:lpstr>Und du?</vt:lpstr>
      <vt:lpstr>Folie 695</vt:lpstr>
      <vt:lpstr>Damit rechnen sie sicher nicht!</vt:lpstr>
      <vt:lpstr>Folie 697</vt:lpstr>
      <vt:lpstr>Wir gehen hintenrum, durch die Gärten.</vt:lpstr>
      <vt:lpstr>Folie 699</vt:lpstr>
      <vt:lpstr>Ich sehe niemanden.</vt:lpstr>
      <vt:lpstr>Folie 701</vt:lpstr>
      <vt:lpstr>Was ist das?</vt:lpstr>
      <vt:lpstr>Folie 703</vt:lpstr>
      <vt:lpstr>Seid still... Alles in Ordnung...</vt:lpstr>
      <vt:lpstr>Folie 705</vt:lpstr>
      <vt:lpstr>Die Nachricht verstehe ich nicht.</vt:lpstr>
      <vt:lpstr>Folie 707</vt:lpstr>
      <vt:lpstr>Du kannst ja auch weder Arabisch noch Französisch lesen. Gib her.</vt:lpstr>
      <vt:lpstr>Folie 709</vt:lpstr>
      <vt:lpstr>Große Schlacht, morgen um 5  in der Strasse Ben M'Hidi...</vt:lpstr>
      <vt:lpstr>Folie 711</vt:lpstr>
      <vt:lpstr>...Gezeichnet: die FLN von Hydra</vt:lpstr>
      <vt:lpstr>Folie 713</vt:lpstr>
      <vt:lpstr>Was ist hier los?</vt:lpstr>
      <vt:lpstr>Folie 715</vt:lpstr>
      <vt:lpstr>Wie lange soll das noch gehen?</vt:lpstr>
      <vt:lpstr>Folie 717</vt:lpstr>
      <vt:lpstr>Was gibt‘s?</vt:lpstr>
      <vt:lpstr>Folie 719</vt:lpstr>
      <vt:lpstr>Wir haben angegriffen. Wenn du die Geschosse gesehen hättest...</vt:lpstr>
      <vt:lpstr>Folie 721</vt:lpstr>
      <vt:lpstr>Ihr solltet nicht angreifen! Es gab keinen Befehl.</vt:lpstr>
      <vt:lpstr>Folie 723</vt:lpstr>
      <vt:lpstr>Mist! Der Wachmann... Wie kommen wir jetzt raus?</vt:lpstr>
      <vt:lpstr>Folie 725</vt:lpstr>
      <vt:lpstr>Guten Tag.</vt:lpstr>
      <vt:lpstr>Folie 727</vt:lpstr>
      <vt:lpstr>Hamada, geh nachsehen.</vt:lpstr>
      <vt:lpstr>Folie 729</vt:lpstr>
      <vt:lpstr>Schnell! Schnell! Wir hauen ab!</vt:lpstr>
      <vt:lpstr>Folie 731</vt:lpstr>
      <vt:lpstr>Hol die Schutzschilder.</vt:lpstr>
      <vt:lpstr>Folie 733</vt:lpstr>
      <vt:lpstr>MUSLIMISCHER FRIEDHOF VON EL KETTAR</vt:lpstr>
      <vt:lpstr>Folie 735</vt:lpstr>
      <vt:lpstr>Warum ist da ein Gitter?</vt:lpstr>
      <vt:lpstr>Folie 737</vt:lpstr>
      <vt:lpstr>Vielleicht für einen toten Gefangenen.</vt:lpstr>
      <vt:lpstr>Folie 739</vt:lpstr>
      <vt:lpstr>Ihr wisst, warum wir verloren haben?</vt:lpstr>
      <vt:lpstr>Folie 741</vt:lpstr>
      <vt:lpstr>Weil wir nicht auf sie vorbereitet waren.</vt:lpstr>
      <vt:lpstr>Folie 743</vt:lpstr>
      <vt:lpstr>Nicht nur.</vt:lpstr>
      <vt:lpstr>Folie 745</vt:lpstr>
      <vt:lpstr>Wo warst du?</vt:lpstr>
      <vt:lpstr>Folie 747</vt:lpstr>
      <vt:lpstr>Ich war bei der Brücke. Ich habe gekämpft.</vt:lpstr>
      <vt:lpstr>Folie 749</vt:lpstr>
      <vt:lpstr>Du hast gekämpft?</vt:lpstr>
      <vt:lpstr>Folie 751</vt:lpstr>
      <vt:lpstr>Ja...</vt:lpstr>
      <vt:lpstr>Folie 753</vt:lpstr>
      <vt:lpstr>Das stimmt nicht.</vt:lpstr>
      <vt:lpstr>Folie 755</vt:lpstr>
      <vt:lpstr>Warum sagst du das?</vt:lpstr>
      <vt:lpstr>Folie 757</vt:lpstr>
      <vt:lpstr>Weil du lügst. Du hast uns verraten, dreckiger Verräter!</vt:lpstr>
      <vt:lpstr>Folie 759</vt:lpstr>
      <vt:lpstr>Das ist nicht wahr.</vt:lpstr>
      <vt:lpstr>Folie 761</vt:lpstr>
      <vt:lpstr>Es stimmt! Ich habe dich abhauen gesehen.</vt:lpstr>
      <vt:lpstr>Folie 763</vt:lpstr>
      <vt:lpstr>Nein...</vt:lpstr>
      <vt:lpstr>Folie 765</vt:lpstr>
      <vt:lpstr>Sag mir die Wahrheit.</vt:lpstr>
      <vt:lpstr>Folie 767</vt:lpstr>
      <vt:lpstr>Ich habe nicht gekämpft.</vt:lpstr>
      <vt:lpstr>Folie 769</vt:lpstr>
      <vt:lpstr>Warum nicht?</vt:lpstr>
      <vt:lpstr>Folie 771</vt:lpstr>
      <vt:lpstr>Das ist kein Spiel mehr, ich will nicht mehr.</vt:lpstr>
      <vt:lpstr>Folie 773</vt:lpstr>
      <vt:lpstr>Du hast Angst.</vt:lpstr>
      <vt:lpstr>Folie 775</vt:lpstr>
      <vt:lpstr>Nein, ich habe keine Angst.</vt:lpstr>
      <vt:lpstr>Folie 777</vt:lpstr>
      <vt:lpstr>Halt die Klappe, du bist ein Verräter!</vt:lpstr>
      <vt:lpstr>Folie 779</vt:lpstr>
      <vt:lpstr>Mir reicht‘s mit diesem Spiel.</vt:lpstr>
      <vt:lpstr>Folie 781</vt:lpstr>
      <vt:lpstr>Feigling!</vt:lpstr>
      <vt:lpstr>Folie 783</vt:lpstr>
      <vt:lpstr>Verräter!</vt:lpstr>
      <vt:lpstr>Folie 785</vt:lpstr>
      <vt:lpstr>Bin ich nicht, aber ich will danach nicht die OAS sein.</vt:lpstr>
      <vt:lpstr>Folie 787</vt:lpstr>
      <vt:lpstr>Algerien braucht keine Memmen wie dich.</vt:lpstr>
      <vt:lpstr>Folie 789</vt:lpstr>
      <vt:lpstr>Wartet, Brüder.</vt:lpstr>
      <vt:lpstr>Folie 791</vt:lpstr>
      <vt:lpstr>Bei Gott, mit Verrätern kenne ich keinen Spaß...</vt:lpstr>
      <vt:lpstr>Folie 793</vt:lpstr>
      <vt:lpstr>Man muss kämpfen, um zu gewinnen... Kämpfen!</vt:lpstr>
      <vt:lpstr>Folie 795</vt:lpstr>
      <vt:lpstr>Um zu gewinnen, braucht man nur eine gute Strategie.</vt:lpstr>
      <vt:lpstr>Folie 797</vt:lpstr>
      <vt:lpstr>Brüder, wenn ihr auf mich hört, gewinnen wir</vt:lpstr>
      <vt:lpstr>Folie 799</vt:lpstr>
      <vt:lpstr>und noch lange werden die Leute sagen,</vt:lpstr>
      <vt:lpstr>Folie 801</vt:lpstr>
      <vt:lpstr>dass Moussa ein großer Kämpfer war...</vt:lpstr>
      <vt:lpstr>Folie 803</vt:lpstr>
      <vt:lpstr>...und Abdellamid auch...</vt:lpstr>
      <vt:lpstr>Folie 805</vt:lpstr>
      <vt:lpstr>Und ich? Und ich?</vt:lpstr>
      <vt:lpstr>Folie 807</vt:lpstr>
      <vt:lpstr>Du auch. Kommt jetzt! Wir gehen.</vt:lpstr>
      <vt:lpstr>Folie 809</vt:lpstr>
      <vt:lpstr>Guten Tag, Mustapha.</vt:lpstr>
      <vt:lpstr>Folie 811</vt:lpstr>
      <vt:lpstr>Guten Tag, Salima.</vt:lpstr>
      <vt:lpstr>Folie 813</vt:lpstr>
      <vt:lpstr>Warte mal.</vt:lpstr>
      <vt:lpstr>Folie 815</vt:lpstr>
      <vt:lpstr>Wie läuft der Krieg?</vt:lpstr>
      <vt:lpstr>Folie 817</vt:lpstr>
      <vt:lpstr>Gut.</vt:lpstr>
      <vt:lpstr>Folie 819</vt:lpstr>
      <vt:lpstr>Umso besser.</vt:lpstr>
      <vt:lpstr>Folie 821</vt:lpstr>
      <vt:lpstr>Ich habe dir wehgetan.</vt:lpstr>
      <vt:lpstr>Folie 823</vt:lpstr>
      <vt:lpstr>Nein...</vt:lpstr>
      <vt:lpstr>Folie 825</vt:lpstr>
      <vt:lpstr>Wie heißt es noch?</vt:lpstr>
      <vt:lpstr>Folie 827</vt:lpstr>
      <vt:lpstr>Ach! Der Krieg...</vt:lpstr>
      <vt:lpstr>Folie 829</vt:lpstr>
      <vt:lpstr>Gewinnt Ihr?</vt:lpstr>
      <vt:lpstr>Folie 831</vt:lpstr>
      <vt:lpstr>Na klar.</vt:lpstr>
      <vt:lpstr>Folie 833</vt:lpstr>
      <vt:lpstr>Wer ist der Anführer?</vt:lpstr>
      <vt:lpstr>Folie 835</vt:lpstr>
      <vt:lpstr>Ich!</vt:lpstr>
      <vt:lpstr>Folie 837</vt:lpstr>
      <vt:lpstr>Warum du?</vt:lpstr>
      <vt:lpstr>Folie 839</vt:lpstr>
      <vt:lpstr>Weil ich der Beste bin.</vt:lpstr>
      <vt:lpstr>Folie 841</vt:lpstr>
      <vt:lpstr>Der Beste?</vt:lpstr>
      <vt:lpstr>Folie 843</vt:lpstr>
      <vt:lpstr>Und im Zeichnen?</vt:lpstr>
      <vt:lpstr>Folie 845</vt:lpstr>
      <vt:lpstr>Da bin ich auch der Beste.</vt:lpstr>
      <vt:lpstr>Folie 847</vt:lpstr>
      <vt:lpstr>Das warst du mal... Das ist vorbei...</vt:lpstr>
      <vt:lpstr>Folie 849</vt:lpstr>
      <vt:lpstr>Maâdi ist jetzt besser als du.</vt:lpstr>
      <vt:lpstr>Folie 851</vt:lpstr>
      <vt:lpstr>Krieg oder Zeichnen. Maâdi hat gewählt und du auch.</vt:lpstr>
      <vt:lpstr>Folie 853</vt:lpstr>
      <vt:lpstr>Das nennst du eine Zeichnung... Für mich ist das gar nichts.</vt:lpstr>
      <vt:lpstr>Folie 855</vt:lpstr>
      <vt:lpstr>Wir haben den nicht mal in unsere Armee aufgenommen.</vt:lpstr>
      <vt:lpstr>Folie 857</vt:lpstr>
      <vt:lpstr>Kein Pflaster?</vt:lpstr>
      <vt:lpstr>Folie 859</vt:lpstr>
      <vt:lpstr>Nicht nötig.</vt:lpstr>
      <vt:lpstr>Folie 861</vt:lpstr>
      <vt:lpstr>Stimmt das mit Maâdi?</vt:lpstr>
      <vt:lpstr>Folie 863</vt:lpstr>
      <vt:lpstr>Ja.</vt:lpstr>
      <vt:lpstr>Folie 865</vt:lpstr>
      <vt:lpstr>Auf Wiedersehen, Mustapha... Warte mal eben!</vt:lpstr>
      <vt:lpstr>Folie 867</vt:lpstr>
      <vt:lpstr>Ich hebe dir das Fläschchen auf.</vt:lpstr>
      <vt:lpstr>Folie 869</vt:lpstr>
      <vt:lpstr>Warum?</vt:lpstr>
      <vt:lpstr>Folie 871</vt:lpstr>
      <vt:lpstr>Du kommst bestimmt wieder! Beim Kampf wird man verletzt.</vt:lpstr>
      <vt:lpstr>Folie 873</vt:lpstr>
      <vt:lpstr>Nur... du schummelst, Mustapha.</vt:lpstr>
      <vt:lpstr>Folie 875</vt:lpstr>
      <vt:lpstr>In einem echten Krieg hat man meist keine Medizin...</vt:lpstr>
      <vt:lpstr>Folie 877</vt:lpstr>
      <vt:lpstr>Der Vorsitzende des Internationalen Roten Kreuzes</vt:lpstr>
      <vt:lpstr>Folie 879</vt:lpstr>
      <vt:lpstr>wird übermorgen zu uns kommen.</vt:lpstr>
      <vt:lpstr>Folie 881</vt:lpstr>
      <vt:lpstr>Wisst ihr, was das ist?</vt:lpstr>
      <vt:lpstr>Folie 883</vt:lpstr>
      <vt:lpstr>Nein.</vt:lpstr>
      <vt:lpstr>Folie 885</vt:lpstr>
      <vt:lpstr>Das ist wie unser Rotes Kreuz, nur reicher.</vt:lpstr>
      <vt:lpstr>Folie 887</vt:lpstr>
      <vt:lpstr>Ihr macht mit denen aus Biar ein Puppenspiel,</vt:lpstr>
      <vt:lpstr>Folie 889</vt:lpstr>
      <vt:lpstr>wie bei dem anderen Fest.</vt:lpstr>
      <vt:lpstr>Folie 891</vt:lpstr>
      <vt:lpstr>Wartet, ich hole sie.</vt:lpstr>
      <vt:lpstr>Folie 893</vt:lpstr>
      <vt:lpstr>Wer will das Puppenspiel mit denen von der OAS machen?</vt:lpstr>
      <vt:lpstr>Folie 895</vt:lpstr>
      <vt:lpstr>Ihr seid echte Algerier!</vt:lpstr>
      <vt:lpstr>Folie 897</vt:lpstr>
      <vt:lpstr>Das Puppenspiel können sie alleine machen.</vt:lpstr>
      <vt:lpstr>Folie 899</vt:lpstr>
      <vt:lpstr>Passt gut drauf auf. Wir proben heute Abend.</vt:lpstr>
      <vt:lpstr>Folie 901</vt:lpstr>
      <vt:lpstr>Wir müssen es den Mädchen sagen.</vt:lpstr>
      <vt:lpstr>Folie 903</vt:lpstr>
      <vt:lpstr>Kümmere dich drum.</vt:lpstr>
      <vt:lpstr>Folie 905</vt:lpstr>
      <vt:lpstr>Oh Algerien, Erde unserer Ahnen...</vt:lpstr>
      <vt:lpstr>Folie 907</vt:lpstr>
      <vt:lpstr>Wir haben uns erhoben, um unsere Ketten zu sprengen.</vt:lpstr>
      <vt:lpstr>Folie 909</vt:lpstr>
      <vt:lpstr>Das sind “Stens".</vt:lpstr>
      <vt:lpstr>Folie 911</vt:lpstr>
      <vt:lpstr>Du spinnst, das sind "Thompsons".</vt:lpstr>
      <vt:lpstr>Folie 913</vt:lpstr>
      <vt:lpstr>Vorhang auf! Schnell, beginnt mit dem Lied.</vt:lpstr>
      <vt:lpstr>Folie 915</vt:lpstr>
      <vt:lpstr>Hausarrest für die Kämpfer.</vt:lpstr>
      <vt:lpstr>Folie 917</vt:lpstr>
      <vt:lpstr>Bleibt hier und tut, was ich gesagt habe.</vt:lpstr>
      <vt:lpstr>Folie 919</vt:lpstr>
      <vt:lpstr>Sie werden uns woanders hinschicken.</vt:lpstr>
      <vt:lpstr>Folie 921</vt:lpstr>
      <vt:lpstr>Ob hier oder woanders, ist doch alles dasselbe.</vt:lpstr>
      <vt:lpstr>Folie 923</vt:lpstr>
      <vt:lpstr>Ich bin mir nicht so sicher.</vt:lpstr>
      <vt:lpstr>Folie 925</vt:lpstr>
      <vt:lpstr>Nur noch ein Tag, um sie platt zu machen.</vt:lpstr>
      <vt:lpstr>Folie 927</vt:lpstr>
      <vt:lpstr>Keine Sorge, wir werden gewinnen!</vt:lpstr>
      <vt:lpstr>Folie 929</vt:lpstr>
      <vt:lpstr>Um zu gewinnen, muss man kämpfen.</vt:lpstr>
      <vt:lpstr>Folie 931</vt:lpstr>
      <vt:lpstr>„Je chanterai“, „tu chanteras“?</vt:lpstr>
      <vt:lpstr>Folie 933</vt:lpstr>
      <vt:lpstr>Ja, mit einem „s“. „Il chantera“, „nous chanterons“.</vt:lpstr>
      <vt:lpstr>Folie 935</vt:lpstr>
      <vt:lpstr>„Nous chanterons“ mit einem „t“. -Nein, mit „s“.</vt:lpstr>
      <vt:lpstr>Folie 937</vt:lpstr>
      <vt:lpstr>Was willst du?</vt:lpstr>
      <vt:lpstr>Folie 939</vt:lpstr>
      <vt:lpstr>Hier, das ist von Farida.</vt:lpstr>
      <vt:lpstr>Folie 941</vt:lpstr>
      <vt:lpstr>Du wurdest bestraft, also hat Farida ihre Orange für dich aufgehoben.</vt:lpstr>
      <vt:lpstr>Folie 943</vt:lpstr>
      <vt:lpstr>Ich mag keine Orangen.</vt:lpstr>
      <vt:lpstr>Folie 945</vt:lpstr>
      <vt:lpstr>Sag ihr, dass ich keine Geschenke will.</vt:lpstr>
      <vt:lpstr>Folie 947</vt:lpstr>
      <vt:lpstr>Guten Tag, Salima.</vt:lpstr>
      <vt:lpstr>Folie 949</vt:lpstr>
      <vt:lpstr>Mag der vernichtende Blitz, mag die Flut reinen Bluts...</vt:lpstr>
      <vt:lpstr>Folie 951</vt:lpstr>
      <vt:lpstr>...mögen die flatternden Flaggen...</vt:lpstr>
      <vt:lpstr>Folie 953</vt:lpstr>
      <vt:lpstr>...dafür Zeugnis ablegen!</vt:lpstr>
      <vt:lpstr>Folie 955</vt:lpstr>
      <vt:lpstr>Kommt, wir haben einen Gefangenen.</vt:lpstr>
      <vt:lpstr>Folie 957</vt:lpstr>
      <vt:lpstr>Wir haben gewonnen und wir werden auch nächste Woche gewinnen.</vt:lpstr>
      <vt:lpstr>Folie 959</vt:lpstr>
      <vt:lpstr>Nächste Woche seid ihr die FLN und wir die OAS.</vt:lpstr>
      <vt:lpstr>Folie 961</vt:lpstr>
      <vt:lpstr>Hauptsache, wir gewinnen.</vt:lpstr>
      <vt:lpstr>Folie 963</vt:lpstr>
      <vt:lpstr>Es bringt nichts zu gewinnen, wenn man nicht von der FLN ist.</vt:lpstr>
      <vt:lpstr>Folie 965</vt:lpstr>
      <vt:lpstr>Los, komm!</vt:lpstr>
      <vt:lpstr>Folie 967</vt:lpstr>
      <vt:lpstr>Ja, gehen wir.</vt:lpstr>
      <vt:lpstr>Folie 969</vt:lpstr>
      <vt:lpstr>Wer da?</vt:lpstr>
      <vt:lpstr>Folie 971</vt:lpstr>
      <vt:lpstr>Der Schwarze Adler! Es lebe Algerien!</vt:lpstr>
      <vt:lpstr>Folie 973</vt:lpstr>
      <vt:lpstr>Ist das nicht Abder?</vt:lpstr>
      <vt:lpstr>Folie 975</vt:lpstr>
      <vt:lpstr>Ja, der höchste Befehlshaber der OAS.</vt:lpstr>
      <vt:lpstr>Folie 977</vt:lpstr>
      <vt:lpstr>Wir haben ihn gefangen genommen.</vt:lpstr>
      <vt:lpstr>Folie 979</vt:lpstr>
      <vt:lpstr>Er hat seine Polizistenrolle benutzt, um uns zu schlagen.</vt:lpstr>
      <vt:lpstr>Folie 981</vt:lpstr>
      <vt:lpstr>Wir wollten beim Puppenspiel den Krieg anhalten, aber er hat uns reingelegt.</vt:lpstr>
      <vt:lpstr>Folie 983</vt:lpstr>
      <vt:lpstr>Was machen wir mit ihm?</vt:lpstr>
      <vt:lpstr>Folie 985</vt:lpstr>
      <vt:lpstr>Er gehört zur OAS.</vt:lpstr>
      <vt:lpstr>Folie 987</vt:lpstr>
      <vt:lpstr>Ja und?</vt:lpstr>
      <vt:lpstr>Folie 989</vt:lpstr>
      <vt:lpstr>Er muss verurteilt werden.</vt:lpstr>
      <vt:lpstr>Folie 991</vt:lpstr>
      <vt:lpstr>Was?</vt:lpstr>
      <vt:lpstr>Folie 993</vt:lpstr>
      <vt:lpstr>Er muss vor Gericht.</vt:lpstr>
      <vt:lpstr>Folie 995</vt:lpstr>
      <vt:lpstr>Nimm ihm den Knebel raus.</vt:lpstr>
      <vt:lpstr>Folie 997</vt:lpstr>
      <vt:lpstr>Sie wollen dich verurteilen, hast du gehört?</vt:lpstr>
      <vt:lpstr>Folie 999</vt:lpstr>
      <vt:lpstr>Ja, aber ist mir egal.</vt:lpstr>
      <vt:lpstr>Folie 1001</vt:lpstr>
      <vt:lpstr>Du bist unser Gefangener.</vt:lpstr>
      <vt:lpstr>Folie 1003</vt:lpstr>
      <vt:lpstr>Nicht mehr lange.</vt:lpstr>
      <vt:lpstr>Folie 1005</vt:lpstr>
      <vt:lpstr>Meine Leute werden mich befreien.</vt:lpstr>
      <vt:lpstr>Folie 1007</vt:lpstr>
      <vt:lpstr>Die wissen gar nicht, wo du bist!</vt:lpstr>
      <vt:lpstr>Folie 1009</vt:lpstr>
      <vt:lpstr>Sie kennen all eure Verstecke,</vt:lpstr>
      <vt:lpstr>Folie 1011</vt:lpstr>
      <vt:lpstr>eure Pläne und Waffen...</vt:lpstr>
      <vt:lpstr>Folie 1013</vt:lpstr>
      <vt:lpstr>Wir haben sie nur noch nicht gefunden...</vt:lpstr>
      <vt:lpstr>Folie 1015</vt:lpstr>
      <vt:lpstr>...versteckt im Kartoffelfeld.</vt:lpstr>
      <vt:lpstr>Folie 1017</vt:lpstr>
      <vt:lpstr>Wir wissen alles.</vt:lpstr>
      <vt:lpstr>Folie 1019</vt:lpstr>
      <vt:lpstr>He! Herr Mustapha!</vt:lpstr>
      <vt:lpstr>Folie 1021</vt:lpstr>
      <vt:lpstr>Was bildest du dir ein? Es ist noch nicht vorbei!</vt:lpstr>
      <vt:lpstr>Folie 1023</vt:lpstr>
      <vt:lpstr>Du bist unser Gefangener. Und Schluss.</vt:lpstr>
      <vt:lpstr>Folie 1025</vt:lpstr>
      <vt:lpstr>Da du der Anführer bist, ist der Krieg jetzt vorbei.</vt:lpstr>
      <vt:lpstr>Folie 1027</vt:lpstr>
      <vt:lpstr>Wir haben gewonnen!</vt:lpstr>
      <vt:lpstr>Folie 1029</vt:lpstr>
      <vt:lpstr>Nein!</vt:lpstr>
      <vt:lpstr>Folie 1031</vt:lpstr>
      <vt:lpstr>Doch!</vt:lpstr>
      <vt:lpstr>Folie 1033</vt:lpstr>
      <vt:lpstr>Nein, es ist noch nicht vorbei.</vt:lpstr>
      <vt:lpstr>Folie 1035</vt:lpstr>
      <vt:lpstr>Ihr werdet platt gemacht, und du auch, du Krüppel!</vt:lpstr>
      <vt:lpstr>Folie 1037</vt:lpstr>
      <vt:lpstr>Er muss verurteilt werden.</vt:lpstr>
      <vt:lpstr>Folie 1039</vt:lpstr>
      <vt:lpstr>Wir werden ihn nicht verurteilen.</vt:lpstr>
      <vt:lpstr>Folie 1041</vt:lpstr>
      <vt:lpstr>Der Krieg ist vorbei.</vt:lpstr>
      <vt:lpstr>Folie 1043</vt:lpstr>
      <vt:lpstr>Vorbei.</vt:lpstr>
      <vt:lpstr>Folie 1045</vt:lpstr>
      <vt:lpstr>He! Du lügst! Er ist noch nicht vorbei!</vt:lpstr>
      <vt:lpstr>Folie 1047</vt:lpstr>
      <vt:lpstr>Noch nicht mal die Hälfte ist vorbei.</vt:lpstr>
      <vt:lpstr>Folie 1049</vt:lpstr>
      <vt:lpstr>Geh Fußballspielen und lass mich in Ruhe.</vt:lpstr>
      <vt:lpstr>Folie 1051</vt:lpstr>
      <vt:lpstr>Ihr habt nur durch mich gewonnen!</vt:lpstr>
      <vt:lpstr>Folie 1053</vt:lpstr>
      <vt:lpstr>Was wollt ihr noch?</vt:lpstr>
      <vt:lpstr>Folie 1055</vt:lpstr>
      <vt:lpstr>Mustapha, prügelst du dich nicht gerne?</vt:lpstr>
      <vt:lpstr>Folie 1057</vt:lpstr>
      <vt:lpstr>Mir reicht‘s, aber euch noch nicht.</vt:lpstr>
      <vt:lpstr>Folie 1059</vt:lpstr>
      <vt:lpstr>Nein.</vt:lpstr>
      <vt:lpstr>Folie 1061</vt:lpstr>
      <vt:lpstr>Er ist ein Verräter. Haltet ihn! Verräter... Feigling...</vt:lpstr>
      <vt:lpstr>Folie 1063</vt:lpstr>
      <vt:lpstr>Achtung, versperrt die Tür!</vt:lpstr>
      <vt:lpstr>Folie 1065</vt:lpstr>
      <vt:lpstr>Du! Und du! Kommt!</vt:lpstr>
      <vt:lpstr>Folie 1067</vt:lpstr>
      <vt:lpstr>Bringt den Gefangenen rein.</vt:lpstr>
      <vt:lpstr>Folie 1069</vt:lpstr>
      <vt:lpstr>Sehe ich aus wie ein Kadi?</vt:lpstr>
      <vt:lpstr>Folie 1071</vt:lpstr>
      <vt:lpstr>Man sagt nicht Kadi, sondern Richter.</vt:lpstr>
      <vt:lpstr>Folie 1073</vt:lpstr>
      <vt:lpstr>Ist doch dasselbe.</vt:lpstr>
      <vt:lpstr>Folie 1075</vt:lpstr>
      <vt:lpstr>Wir werden seinen Abdruck nehmen.</vt:lpstr>
      <vt:lpstr>Folie 1077</vt:lpstr>
      <vt:lpstr>Bist du Abder?</vt:lpstr>
      <vt:lpstr>Folie 1079</vt:lpstr>
      <vt:lpstr>Antworte!</vt:lpstr>
      <vt:lpstr>Folie 1081</vt:lpstr>
      <vt:lpstr>Warte nur, morgen sind wir die FLN.</vt:lpstr>
      <vt:lpstr>Folie 1083</vt:lpstr>
      <vt:lpstr>Du kannst ja wohl deinen Namen sagen!</vt:lpstr>
      <vt:lpstr>Folie 1085</vt:lpstr>
      <vt:lpstr>Ich heiße Abderahmane, aber alle nennen mich Abder.</vt:lpstr>
      <vt:lpstr>Folie 1087</vt:lpstr>
      <vt:lpstr>Er will uns reinlegen.</vt:lpstr>
      <vt:lpstr>Folie 1089</vt:lpstr>
      <vt:lpstr>Lasst mich sprechen!</vt:lpstr>
      <vt:lpstr>Folie 1091</vt:lpstr>
      <vt:lpstr>Im Namen Gottes, dem Barmherzigen.</vt:lpstr>
      <vt:lpstr>Folie 1093</vt:lpstr>
      <vt:lpstr>Arabisch ist unsere Sprache.</vt:lpstr>
      <vt:lpstr>Folie 1095</vt:lpstr>
      <vt:lpstr>Der Islam unsere Religion und Algerien unser Vaterland.</vt:lpstr>
      <vt:lpstr>Folie 1097</vt:lpstr>
      <vt:lpstr>Brüder, wir sind Soldaten Algeriens.</vt:lpstr>
      <vt:lpstr>Folie 1099</vt:lpstr>
      <vt:lpstr>Wir haben geschworen zu sterben,</vt:lpstr>
      <vt:lpstr>Folie 1101</vt:lpstr>
      <vt:lpstr>damit Algerien leben kann...</vt:lpstr>
      <vt:lpstr>Folie 1103</vt:lpstr>
      <vt:lpstr>Wie geht‘s weiter?</vt:lpstr>
      <vt:lpstr>Folie 1105</vt:lpstr>
      <vt:lpstr>Du solltest es doch auswendig lernen.</vt:lpstr>
      <vt:lpstr>Folie 1107</vt:lpstr>
      <vt:lpstr>Meine Brüder, meine teuren Schwestern...</vt:lpstr>
      <vt:lpstr>Folie 1109</vt:lpstr>
      <vt:lpstr>Ich will euch zwei Dinge sagen.</vt:lpstr>
      <vt:lpstr>Folie 1111</vt:lpstr>
      <vt:lpstr>Erstens: Wir folgen dem Vorbild unserer Ahnen.</vt:lpstr>
      <vt:lpstr>Folie 1113</vt:lpstr>
      <vt:lpstr>Zweitens...</vt:lpstr>
      <vt:lpstr>Folie 1115</vt:lpstr>
      <vt:lpstr>...die OAS ist unser Feind, der größte Verbrecher.</vt:lpstr>
      <vt:lpstr>Folie 1117</vt:lpstr>
      <vt:lpstr>Die OAS...ist...</vt:lpstr>
      <vt:lpstr>Folie 1119</vt:lpstr>
      <vt:lpstr>Oh, ich hab mich vertan...</vt:lpstr>
      <vt:lpstr>Folie 1121</vt:lpstr>
      <vt:lpstr>Fang nochmal von vorne an.</vt:lpstr>
      <vt:lpstr>Folie 1123</vt:lpstr>
      <vt:lpstr>Meine Brüder, meine teuren Schwestern...</vt:lpstr>
      <vt:lpstr>Folie 1125</vt:lpstr>
      <vt:lpstr>Ich will euch zwei Dinge sagen.</vt:lpstr>
      <vt:lpstr>Folie 1127</vt:lpstr>
      <vt:lpstr>Erstens...</vt:lpstr>
      <vt:lpstr>Folie 1129</vt:lpstr>
      <vt:lpstr>...wir folgen dem Vorbild unserer Ahnen.</vt:lpstr>
      <vt:lpstr>Folie 1131</vt:lpstr>
      <vt:lpstr>Die OAS hat die getötet, die das Wissen besaßen,</vt:lpstr>
      <vt:lpstr>Folie 1133</vt:lpstr>
      <vt:lpstr>die Frauen und Kinder,</vt:lpstr>
      <vt:lpstr>Folie 1135</vt:lpstr>
      <vt:lpstr>und sie haben „OAS“ an die Wände geschmiert!</vt:lpstr>
      <vt:lpstr>Folie 1137</vt:lpstr>
      <vt:lpstr>Die OAS will uns die Sahara wegnehmen, das Geld und ganz Algerien.</vt:lpstr>
      <vt:lpstr>Folie 1139</vt:lpstr>
      <vt:lpstr>Wir haben ihren Anführer, dort ist er.</vt:lpstr>
      <vt:lpstr>Folie 1141</vt:lpstr>
      <vt:lpstr>Es ist Abder!</vt:lpstr>
      <vt:lpstr>Folie 1143</vt:lpstr>
      <vt:lpstr>Meine Brüder, meine teuren Schwestern...</vt:lpstr>
      <vt:lpstr>Folie 1145</vt:lpstr>
      <vt:lpstr>„Es gibt Abertausende von Kindern, die man zum Lachen bringen muss!“</vt:lpstr>
      <vt:lpstr>Folie 1147</vt:lpstr>
      <vt:lpstr>FRANTZ FANON</vt:lpstr>
      <vt:lpstr>Folie 1149</vt:lpstr>
      <vt:lpstr>ENDE</vt:lpstr>
      <vt:lpstr>Folie 1151</vt:lpstr>
      <vt:lpstr>Untertitel: Noemi v. Alemann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Frieden ist 3 Monate alt.</dc:title>
  <dc:creator>xxx</dc:creator>
  <cp:lastModifiedBy>Leontine Sagan</cp:lastModifiedBy>
  <cp:revision>20</cp:revision>
  <dcterms:created xsi:type="dcterms:W3CDTF">2012-12-09T08:51:35Z</dcterms:created>
  <dcterms:modified xsi:type="dcterms:W3CDTF">2012-12-09T09:44:13Z</dcterms:modified>
</cp:coreProperties>
</file>